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media/image11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6" r:id="rId3"/>
    <p:sldMasterId id="2147483686" r:id="rId4"/>
    <p:sldMasterId id="2147483700" r:id="rId5"/>
    <p:sldMasterId id="2147483712" r:id="rId6"/>
    <p:sldMasterId id="2147483726" r:id="rId7"/>
  </p:sldMasterIdLst>
  <p:notesMasterIdLst>
    <p:notesMasterId r:id="rId28"/>
  </p:notesMasterIdLst>
  <p:handoutMasterIdLst>
    <p:handoutMasterId r:id="rId30"/>
  </p:handoutMasterIdLst>
  <p:sldIdLst>
    <p:sldId id="291" r:id="rId8"/>
    <p:sldId id="350" r:id="rId9"/>
    <p:sldId id="352" r:id="rId10"/>
    <p:sldId id="296" r:id="rId11"/>
    <p:sldId id="333" r:id="rId12"/>
    <p:sldId id="334" r:id="rId13"/>
    <p:sldId id="336" r:id="rId14"/>
    <p:sldId id="335" r:id="rId15"/>
    <p:sldId id="353" r:id="rId16"/>
    <p:sldId id="329" r:id="rId17"/>
    <p:sldId id="338" r:id="rId18"/>
    <p:sldId id="339" r:id="rId19"/>
    <p:sldId id="340" r:id="rId20"/>
    <p:sldId id="341" r:id="rId21"/>
    <p:sldId id="354" r:id="rId22"/>
    <p:sldId id="331" r:id="rId23"/>
    <p:sldId id="343" r:id="rId24"/>
    <p:sldId id="344" r:id="rId25"/>
    <p:sldId id="345" r:id="rId26"/>
    <p:sldId id="318" r:id="rId27"/>
    <p:sldId id="351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8" userDrawn="1">
          <p15:clr>
            <a:srgbClr val="A4A3A4"/>
          </p15:clr>
        </p15:guide>
        <p15:guide id="2" pos="387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  <p:cmAuthor id="1483810881" name="WPS_1679281038" initials="W" lastIdx="1" clrIdx="2"/>
  <p:cmAuthor id="1" name="123" initials="1" lastIdx="1" clrIdx="0"/>
  <p:cmAuthor id="3" name="尹莺" initials="尹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88"/>
        <p:guide pos="387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slide" Target="slides/slide1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4" Type="http://schemas.openxmlformats.org/officeDocument/2006/relationships/commentAuthors" Target="commentAuthors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0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2.xml"/><Relationship Id="rId8" Type="http://schemas.openxmlformats.org/officeDocument/2006/relationships/tags" Target="../tags/tag11.xml"/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4" Type="http://schemas.openxmlformats.org/officeDocument/2006/relationships/tags" Target="../tags/tag17.xml"/><Relationship Id="rId13" Type="http://schemas.openxmlformats.org/officeDocument/2006/relationships/tags" Target="../tags/tag16.xml"/><Relationship Id="rId12" Type="http://schemas.openxmlformats.org/officeDocument/2006/relationships/tags" Target="../tags/tag15.xml"/><Relationship Id="rId11" Type="http://schemas.openxmlformats.org/officeDocument/2006/relationships/tags" Target="../tags/tag14.xml"/><Relationship Id="rId10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28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7" Type="http://schemas.openxmlformats.org/officeDocument/2006/relationships/tags" Target="../tags/tag34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42.xml"/><Relationship Id="rId8" Type="http://schemas.openxmlformats.org/officeDocument/2006/relationships/tags" Target="../tags/tag41.xml"/><Relationship Id="rId7" Type="http://schemas.openxmlformats.org/officeDocument/2006/relationships/tags" Target="../tags/tag40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7" Type="http://schemas.openxmlformats.org/officeDocument/2006/relationships/tags" Target="../tags/tag55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5" Type="http://schemas.openxmlformats.org/officeDocument/2006/relationships/tags" Target="../tags/tag64.xml"/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72.xml"/><Relationship Id="rId8" Type="http://schemas.openxmlformats.org/officeDocument/2006/relationships/tags" Target="../tags/tag71.xml"/><Relationship Id="rId7" Type="http://schemas.openxmlformats.org/officeDocument/2006/relationships/tags" Target="../tags/tag70.xml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4" Type="http://schemas.openxmlformats.org/officeDocument/2006/relationships/tags" Target="../tags/tag67.xml"/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7" Type="http://schemas.openxmlformats.org/officeDocument/2006/relationships/tags" Target="../tags/tag78.xml"/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93.xml"/><Relationship Id="rId8" Type="http://schemas.openxmlformats.org/officeDocument/2006/relationships/tags" Target="../tags/tag92.xml"/><Relationship Id="rId7" Type="http://schemas.openxmlformats.org/officeDocument/2006/relationships/tags" Target="../tags/tag91.xml"/><Relationship Id="rId6" Type="http://schemas.openxmlformats.org/officeDocument/2006/relationships/tags" Target="../tags/tag90.xml"/><Relationship Id="rId5" Type="http://schemas.openxmlformats.org/officeDocument/2006/relationships/tags" Target="../tags/tag89.xml"/><Relationship Id="rId4" Type="http://schemas.openxmlformats.org/officeDocument/2006/relationships/tags" Target="../tags/tag88.xml"/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0" Type="http://schemas.openxmlformats.org/officeDocument/2006/relationships/tags" Target="../tags/tag94.xml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9" Type="http://schemas.openxmlformats.org/officeDocument/2006/relationships/tags" Target="../tags/tag102.xml"/><Relationship Id="rId8" Type="http://schemas.openxmlformats.org/officeDocument/2006/relationships/tags" Target="../tags/tag101.xml"/><Relationship Id="rId7" Type="http://schemas.openxmlformats.org/officeDocument/2006/relationships/tags" Target="../tags/tag100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" Type="http://schemas.openxmlformats.org/officeDocument/2006/relationships/tags" Target="../tags/tag97.xml"/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0" Type="http://schemas.openxmlformats.org/officeDocument/2006/relationships/tags" Target="../tags/tag103.xml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111.xml"/><Relationship Id="rId8" Type="http://schemas.openxmlformats.org/officeDocument/2006/relationships/tags" Target="../tags/tag110.xml"/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119.xml"/><Relationship Id="rId8" Type="http://schemas.openxmlformats.org/officeDocument/2006/relationships/tags" Target="../tags/tag118.xml"/><Relationship Id="rId7" Type="http://schemas.openxmlformats.org/officeDocument/2006/relationships/tags" Target="../tags/tag117.xml"/><Relationship Id="rId6" Type="http://schemas.openxmlformats.org/officeDocument/2006/relationships/tags" Target="../tags/tag116.xml"/><Relationship Id="rId5" Type="http://schemas.openxmlformats.org/officeDocument/2006/relationships/tags" Target="../tags/tag115.xml"/><Relationship Id="rId4" Type="http://schemas.openxmlformats.org/officeDocument/2006/relationships/tags" Target="../tags/tag114.xml"/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0" Type="http://schemas.openxmlformats.org/officeDocument/2006/relationships/tags" Target="../tags/tag120.xml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7" Type="http://schemas.openxmlformats.org/officeDocument/2006/relationships/tags" Target="../tags/tag126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4" Type="http://schemas.openxmlformats.org/officeDocument/2006/relationships/tags" Target="../tags/tag123.xml"/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6" Type="http://schemas.openxmlformats.org/officeDocument/2006/relationships/tags" Target="../tags/tag142.xml"/><Relationship Id="rId5" Type="http://schemas.openxmlformats.org/officeDocument/2006/relationships/tags" Target="../tags/tag141.xml"/><Relationship Id="rId4" Type="http://schemas.openxmlformats.org/officeDocument/2006/relationships/tags" Target="../tags/tag140.xml"/><Relationship Id="rId3" Type="http://schemas.openxmlformats.org/officeDocument/2006/relationships/tags" Target="../tags/tag139.xml"/><Relationship Id="rId2" Type="http://schemas.openxmlformats.org/officeDocument/2006/relationships/tags" Target="../tags/tag138.xml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4" Type="http://schemas.openxmlformats.org/officeDocument/2006/relationships/tags" Target="../tags/tag145.xml"/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7" Type="http://schemas.openxmlformats.org/officeDocument/2006/relationships/tags" Target="../tags/tag153.xml"/><Relationship Id="rId6" Type="http://schemas.openxmlformats.org/officeDocument/2006/relationships/tags" Target="../tags/tag152.xml"/><Relationship Id="rId5" Type="http://schemas.openxmlformats.org/officeDocument/2006/relationships/tags" Target="../tags/tag151.xml"/><Relationship Id="rId4" Type="http://schemas.openxmlformats.org/officeDocument/2006/relationships/tags" Target="../tags/tag150.xml"/><Relationship Id="rId3" Type="http://schemas.openxmlformats.org/officeDocument/2006/relationships/tags" Target="../tags/tag149.xml"/><Relationship Id="rId2" Type="http://schemas.openxmlformats.org/officeDocument/2006/relationships/tags" Target="../tags/tag148.xml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9" Type="http://schemas.openxmlformats.org/officeDocument/2006/relationships/tags" Target="../tags/tag161.xml"/><Relationship Id="rId8" Type="http://schemas.openxmlformats.org/officeDocument/2006/relationships/tags" Target="../tags/tag160.xml"/><Relationship Id="rId7" Type="http://schemas.openxmlformats.org/officeDocument/2006/relationships/tags" Target="../tags/tag159.xml"/><Relationship Id="rId6" Type="http://schemas.openxmlformats.org/officeDocument/2006/relationships/tags" Target="../tags/tag158.xml"/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5" Type="http://schemas.openxmlformats.org/officeDocument/2006/relationships/tags" Target="../tags/tag165.xml"/><Relationship Id="rId4" Type="http://schemas.openxmlformats.org/officeDocument/2006/relationships/tags" Target="../tags/tag164.xml"/><Relationship Id="rId3" Type="http://schemas.openxmlformats.org/officeDocument/2006/relationships/tags" Target="../tags/tag163.xml"/><Relationship Id="rId2" Type="http://schemas.openxmlformats.org/officeDocument/2006/relationships/tags" Target="../tags/tag162.xml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4" Type="http://schemas.openxmlformats.org/officeDocument/2006/relationships/tags" Target="../tags/tag168.xml"/><Relationship Id="rId3" Type="http://schemas.openxmlformats.org/officeDocument/2006/relationships/tags" Target="../tags/tag167.xml"/><Relationship Id="rId2" Type="http://schemas.openxmlformats.org/officeDocument/2006/relationships/tags" Target="../tags/tag166.xml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7" Type="http://schemas.openxmlformats.org/officeDocument/2006/relationships/tags" Target="../tags/tag174.xml"/><Relationship Id="rId6" Type="http://schemas.openxmlformats.org/officeDocument/2006/relationships/tags" Target="../tags/tag173.xml"/><Relationship Id="rId5" Type="http://schemas.openxmlformats.org/officeDocument/2006/relationships/tags" Target="../tags/tag172.xml"/><Relationship Id="rId4" Type="http://schemas.openxmlformats.org/officeDocument/2006/relationships/tags" Target="../tags/tag171.xml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6" Type="http://schemas.openxmlformats.org/officeDocument/2006/relationships/tags" Target="../tags/tag179.xml"/><Relationship Id="rId5" Type="http://schemas.openxmlformats.org/officeDocument/2006/relationships/tags" Target="../tags/tag178.xml"/><Relationship Id="rId4" Type="http://schemas.openxmlformats.org/officeDocument/2006/relationships/tags" Target="../tags/tag177.xml"/><Relationship Id="rId3" Type="http://schemas.openxmlformats.org/officeDocument/2006/relationships/tags" Target="../tags/tag176.xml"/><Relationship Id="rId2" Type="http://schemas.openxmlformats.org/officeDocument/2006/relationships/tags" Target="../tags/tag175.xml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5" Type="http://schemas.openxmlformats.org/officeDocument/2006/relationships/tags" Target="../tags/tag183.xml"/><Relationship Id="rId4" Type="http://schemas.openxmlformats.org/officeDocument/2006/relationships/tags" Target="../tags/tag182.xml"/><Relationship Id="rId3" Type="http://schemas.openxmlformats.org/officeDocument/2006/relationships/tags" Target="../tags/tag181.xml"/><Relationship Id="rId2" Type="http://schemas.openxmlformats.org/officeDocument/2006/relationships/tags" Target="../tags/tag180.xml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6" Type="http://schemas.openxmlformats.org/officeDocument/2006/relationships/tags" Target="../tags/tag188.xml"/><Relationship Id="rId5" Type="http://schemas.openxmlformats.org/officeDocument/2006/relationships/tags" Target="../tags/tag187.xml"/><Relationship Id="rId4" Type="http://schemas.openxmlformats.org/officeDocument/2006/relationships/tags" Target="../tags/tag186.xml"/><Relationship Id="rId3" Type="http://schemas.openxmlformats.org/officeDocument/2006/relationships/tags" Target="../tags/tag185.xml"/><Relationship Id="rId2" Type="http://schemas.openxmlformats.org/officeDocument/2006/relationships/tags" Target="../tags/tag184.xml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5" Type="http://schemas.openxmlformats.org/officeDocument/2006/relationships/tags" Target="../tags/tag197.xml"/><Relationship Id="rId4" Type="http://schemas.openxmlformats.org/officeDocument/2006/relationships/tags" Target="../tags/tag196.xml"/><Relationship Id="rId3" Type="http://schemas.openxmlformats.org/officeDocument/2006/relationships/image" Target="../media/image2.jpeg"/><Relationship Id="rId2" Type="http://schemas.openxmlformats.org/officeDocument/2006/relationships/tags" Target="../tags/tag195.xml"/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ags" Target="../tags/tag198.xml"/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4" Type="http://schemas.openxmlformats.org/officeDocument/2006/relationships/tags" Target="../tags/tag200.xml"/><Relationship Id="rId3" Type="http://schemas.openxmlformats.org/officeDocument/2006/relationships/image" Target="../media/image4.jpeg"/><Relationship Id="rId2" Type="http://schemas.openxmlformats.org/officeDocument/2006/relationships/tags" Target="../tags/tag199.xml"/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ags" Target="../tags/tag201.xml"/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ags" Target="../tags/tag202.xml"/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ags" Target="../tags/tag203.xml"/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ags" Target="../tags/tag204.xml"/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ags" Target="../tags/tag205.xml"/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ags" Target="../tags/tag206.xml"/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5" Type="http://schemas.openxmlformats.org/officeDocument/2006/relationships/tags" Target="../tags/tag209.xml"/><Relationship Id="rId4" Type="http://schemas.openxmlformats.org/officeDocument/2006/relationships/tags" Target="../tags/tag208.xml"/><Relationship Id="rId3" Type="http://schemas.openxmlformats.org/officeDocument/2006/relationships/image" Target="../media/image6.jpeg"/><Relationship Id="rId2" Type="http://schemas.openxmlformats.org/officeDocument/2006/relationships/tags" Target="../tags/tag207.xml"/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7" Type="http://schemas.openxmlformats.org/officeDocument/2006/relationships/tags" Target="../tags/tag214.xml"/><Relationship Id="rId6" Type="http://schemas.openxmlformats.org/officeDocument/2006/relationships/tags" Target="../tags/tag213.xml"/><Relationship Id="rId5" Type="http://schemas.openxmlformats.org/officeDocument/2006/relationships/tags" Target="../tags/tag212.xml"/><Relationship Id="rId4" Type="http://schemas.openxmlformats.org/officeDocument/2006/relationships/tags" Target="../tags/tag211.xml"/><Relationship Id="rId3" Type="http://schemas.openxmlformats.org/officeDocument/2006/relationships/image" Target="../media/image3.jpeg"/><Relationship Id="rId2" Type="http://schemas.openxmlformats.org/officeDocument/2006/relationships/tags" Target="../tags/tag210.xml"/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9" Type="http://schemas.openxmlformats.org/officeDocument/2006/relationships/tags" Target="../tags/tag221.xml"/><Relationship Id="rId8" Type="http://schemas.openxmlformats.org/officeDocument/2006/relationships/tags" Target="../tags/tag220.xml"/><Relationship Id="rId7" Type="http://schemas.openxmlformats.org/officeDocument/2006/relationships/tags" Target="../tags/tag219.xml"/><Relationship Id="rId6" Type="http://schemas.openxmlformats.org/officeDocument/2006/relationships/tags" Target="../tags/tag218.xml"/><Relationship Id="rId5" Type="http://schemas.openxmlformats.org/officeDocument/2006/relationships/tags" Target="../tags/tag217.xml"/><Relationship Id="rId4" Type="http://schemas.openxmlformats.org/officeDocument/2006/relationships/tags" Target="../tags/tag216.xml"/><Relationship Id="rId3" Type="http://schemas.openxmlformats.org/officeDocument/2006/relationships/image" Target="../media/image3.jpeg"/><Relationship Id="rId2" Type="http://schemas.openxmlformats.org/officeDocument/2006/relationships/tags" Target="../tags/tag215.xml"/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9" Type="http://schemas.openxmlformats.org/officeDocument/2006/relationships/tags" Target="../tags/tag228.xml"/><Relationship Id="rId8" Type="http://schemas.openxmlformats.org/officeDocument/2006/relationships/tags" Target="../tags/tag227.xml"/><Relationship Id="rId7" Type="http://schemas.openxmlformats.org/officeDocument/2006/relationships/tags" Target="../tags/tag226.xml"/><Relationship Id="rId6" Type="http://schemas.openxmlformats.org/officeDocument/2006/relationships/tags" Target="../tags/tag225.xml"/><Relationship Id="rId5" Type="http://schemas.openxmlformats.org/officeDocument/2006/relationships/tags" Target="../tags/tag224.xml"/><Relationship Id="rId4" Type="http://schemas.openxmlformats.org/officeDocument/2006/relationships/tags" Target="../tags/tag223.xml"/><Relationship Id="rId3" Type="http://schemas.openxmlformats.org/officeDocument/2006/relationships/image" Target="../media/image3.jpeg"/><Relationship Id="rId2" Type="http://schemas.openxmlformats.org/officeDocument/2006/relationships/tags" Target="../tags/tag222.xml"/><Relationship Id="rId10" Type="http://schemas.openxmlformats.org/officeDocument/2006/relationships/tags" Target="../tags/tag229.xml"/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" Type="http://schemas.openxmlformats.org/officeDocument/2006/relationships/image" Target="../media/image3.jpeg"/><Relationship Id="rId2" Type="http://schemas.openxmlformats.org/officeDocument/2006/relationships/tags" Target="../tags/tag230.xml"/><Relationship Id="rId10" Type="http://schemas.openxmlformats.org/officeDocument/2006/relationships/tags" Target="../tags/tag237.xml"/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9" Type="http://schemas.openxmlformats.org/officeDocument/2006/relationships/tags" Target="../tags/tag244.xml"/><Relationship Id="rId8" Type="http://schemas.openxmlformats.org/officeDocument/2006/relationships/tags" Target="../tags/tag243.xml"/><Relationship Id="rId7" Type="http://schemas.openxmlformats.org/officeDocument/2006/relationships/tags" Target="../tags/tag242.xml"/><Relationship Id="rId6" Type="http://schemas.openxmlformats.org/officeDocument/2006/relationships/tags" Target="../tags/tag241.xml"/><Relationship Id="rId5" Type="http://schemas.openxmlformats.org/officeDocument/2006/relationships/tags" Target="../tags/tag240.xml"/><Relationship Id="rId4" Type="http://schemas.openxmlformats.org/officeDocument/2006/relationships/tags" Target="../tags/tag239.xml"/><Relationship Id="rId3" Type="http://schemas.openxmlformats.org/officeDocument/2006/relationships/image" Target="../media/image3.jpeg"/><Relationship Id="rId2" Type="http://schemas.openxmlformats.org/officeDocument/2006/relationships/tags" Target="../tags/tag238.xml"/><Relationship Id="rId10" Type="http://schemas.openxmlformats.org/officeDocument/2006/relationships/tags" Target="../tags/tag245.xml"/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9" Type="http://schemas.openxmlformats.org/officeDocument/2006/relationships/tags" Target="../tags/tag252.xml"/><Relationship Id="rId8" Type="http://schemas.openxmlformats.org/officeDocument/2006/relationships/tags" Target="../tags/tag251.xml"/><Relationship Id="rId7" Type="http://schemas.openxmlformats.org/officeDocument/2006/relationships/tags" Target="../tags/tag250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" Type="http://schemas.openxmlformats.org/officeDocument/2006/relationships/tags" Target="../tags/tag247.xml"/><Relationship Id="rId3" Type="http://schemas.openxmlformats.org/officeDocument/2006/relationships/image" Target="../media/image3.jpeg"/><Relationship Id="rId2" Type="http://schemas.openxmlformats.org/officeDocument/2006/relationships/tags" Target="../tags/tag246.xml"/><Relationship Id="rId12" Type="http://schemas.openxmlformats.org/officeDocument/2006/relationships/tags" Target="../tags/tag255.xml"/><Relationship Id="rId11" Type="http://schemas.openxmlformats.org/officeDocument/2006/relationships/tags" Target="../tags/tag254.xml"/><Relationship Id="rId10" Type="http://schemas.openxmlformats.org/officeDocument/2006/relationships/tags" Target="../tags/tag253.xml"/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9" Type="http://schemas.openxmlformats.org/officeDocument/2006/relationships/tags" Target="../tags/tag262.xml"/><Relationship Id="rId8" Type="http://schemas.openxmlformats.org/officeDocument/2006/relationships/tags" Target="../tags/tag261.xml"/><Relationship Id="rId7" Type="http://schemas.openxmlformats.org/officeDocument/2006/relationships/tags" Target="../tags/tag260.xml"/><Relationship Id="rId6" Type="http://schemas.openxmlformats.org/officeDocument/2006/relationships/tags" Target="../tags/tag259.xml"/><Relationship Id="rId5" Type="http://schemas.openxmlformats.org/officeDocument/2006/relationships/tags" Target="../tags/tag258.xml"/><Relationship Id="rId4" Type="http://schemas.openxmlformats.org/officeDocument/2006/relationships/tags" Target="../tags/tag257.xml"/><Relationship Id="rId3" Type="http://schemas.openxmlformats.org/officeDocument/2006/relationships/image" Target="../media/image3.jpeg"/><Relationship Id="rId2" Type="http://schemas.openxmlformats.org/officeDocument/2006/relationships/tags" Target="../tags/tag256.xml"/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E3E3-82F7-4C11-AA71-4A5A6426CE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C10D-552B-46B0-A455-22C95DE542E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7167"/>
            <a:ext cx="10972800" cy="5650125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57F4ADF-7398-45BF-865B-2F31B264A5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 panose="02020603050405020304"/>
                <a:cs typeface="Times New Roman" panose="02020603050405020304"/>
              </a:defRPr>
            </a:lvl1pPr>
          </a:lstStyle>
          <a:p>
            <a:pPr marL="25400">
              <a:lnSpc>
                <a:spcPts val="1630"/>
              </a:lnSpc>
            </a:pPr>
            <a:fld id="{81D60167-4931-47E6-BA6A-407CBD079E47}" type="slidenum">
              <a:rPr lang="en-US" altLang="zh-CN" smtClean="0"/>
            </a:fld>
            <a:r>
              <a:rPr lang="en-US" altLang="zh-CN"/>
              <a:t>1</a:t>
            </a:r>
            <a:endParaRPr lang="en-US" altLang="zh-CN" dirty="0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4356" y="805402"/>
            <a:ext cx="111429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990000"/>
                </a:solidFill>
                <a:latin typeface="隶书" panose="02010509060101010101" charset="-122"/>
                <a:cs typeface="隶书" panose="02010509060101010101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847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 panose="02020603050405020304"/>
                <a:cs typeface="Times New Roman" panose="02020603050405020304"/>
              </a:defRPr>
            </a:lvl1pPr>
          </a:lstStyle>
          <a:p>
            <a:pPr marL="25400">
              <a:lnSpc>
                <a:spcPts val="1630"/>
              </a:lnSpc>
            </a:pPr>
            <a:fld id="{81D60167-4931-47E6-BA6A-407CBD079E47}" type="slidenum">
              <a:rPr lang="en-US" altLang="zh-CN" smtClean="0"/>
            </a:fld>
            <a:r>
              <a:rPr lang="en-US" altLang="zh-CN"/>
              <a:t>1</a:t>
            </a:r>
            <a:endParaRPr lang="en-US" altLang="zh-CN" dirty="0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00CC99"/>
                </a:solidFill>
                <a:latin typeface="隶书" panose="02010509060101010101" charset="-122"/>
                <a:cs typeface="隶书" panose="02010509060101010101" charset="-122"/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 panose="02020603050405020304"/>
                <a:cs typeface="Times New Roman" panose="02020603050405020304"/>
              </a:defRPr>
            </a:lvl1pPr>
          </a:lstStyle>
          <a:p>
            <a:pPr marL="25400">
              <a:lnSpc>
                <a:spcPts val="1630"/>
              </a:lnSpc>
            </a:pPr>
            <a:fld id="{81D60167-4931-47E6-BA6A-407CBD079E47}" type="slidenum">
              <a:rPr lang="en-US" altLang="zh-CN" smtClean="0"/>
            </a:fld>
            <a:r>
              <a:rPr lang="en-US" altLang="zh-CN"/>
              <a:t>1</a:t>
            </a:r>
            <a:endParaRPr lang="en-US" altLang="zh-CN" dirty="0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94690" y="6356350"/>
            <a:ext cx="2743200" cy="365125"/>
          </a:xfrm>
        </p:spPr>
        <p:txBody>
          <a:bodyPr wrap="square">
            <a:normAutofit/>
          </a:bodyPr>
          <a:lstStyle>
            <a:lvl1pPr>
              <a:defRPr>
                <a:latin typeface="+mn-ea"/>
                <a:ea typeface="+mn-ea"/>
                <a:cs typeface="+mn-ea"/>
                <a:sym typeface="+mn-ea"/>
              </a:defRPr>
            </a:lvl1pPr>
          </a:lstStyle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+mn-ea"/>
                <a:ea typeface="+mn-ea"/>
                <a:cs typeface="+mn-ea"/>
                <a:sym typeface="+mn-ea"/>
              </a:defRPr>
            </a:lvl1pPr>
          </a:lstStyle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4" name="标题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4660900" y="547370"/>
            <a:ext cx="2870200" cy="857250"/>
          </a:xfrm>
        </p:spPr>
        <p:txBody>
          <a:bodyPr wrap="square">
            <a:normAutofit/>
          </a:bodyPr>
          <a:lstStyle>
            <a:lvl1pPr algn="ctr">
              <a:defRPr sz="4400">
                <a:latin typeface="+mj-ea"/>
                <a:ea typeface="+mj-ea"/>
              </a:defRPr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274320" y="321260"/>
            <a:ext cx="11683455" cy="393053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</a:endParaRPr>
          </a:p>
        </p:txBody>
      </p:sp>
      <p:sp>
        <p:nvSpPr>
          <p:cNvPr id="8" name="任意形状 8"/>
          <p:cNvSpPr/>
          <p:nvPr userDrawn="1">
            <p:custDataLst>
              <p:tags r:id="rId3"/>
            </p:custDataLst>
          </p:nvPr>
        </p:nvSpPr>
        <p:spPr>
          <a:xfrm>
            <a:off x="9490237" y="321259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99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</a:endParaRPr>
          </a:p>
        </p:txBody>
      </p:sp>
      <p:sp>
        <p:nvSpPr>
          <p:cNvPr id="9" name="任意形状 9"/>
          <p:cNvSpPr/>
          <p:nvPr userDrawn="1">
            <p:custDataLst>
              <p:tags r:id="rId4"/>
            </p:custDataLst>
          </p:nvPr>
        </p:nvSpPr>
        <p:spPr>
          <a:xfrm rot="10800000">
            <a:off x="261015" y="2411670"/>
            <a:ext cx="1887415" cy="184012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</a:endParaRPr>
          </a:p>
        </p:txBody>
      </p:sp>
      <p:sp>
        <p:nvSpPr>
          <p:cNvPr id="10" name="矩形 9"/>
          <p:cNvSpPr/>
          <p:nvPr userDrawn="1">
            <p:custDataLst>
              <p:tags r:id="rId5"/>
            </p:custDataLst>
          </p:nvPr>
        </p:nvSpPr>
        <p:spPr>
          <a:xfrm>
            <a:off x="9471025" y="6254750"/>
            <a:ext cx="180022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6"/>
            </p:custDataLst>
          </p:nvPr>
        </p:nvSpPr>
        <p:spPr>
          <a:xfrm flipV="1">
            <a:off x="750570" y="6305550"/>
            <a:ext cx="71564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1555115" y="6306820"/>
            <a:ext cx="88900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3" name="矩形 12"/>
          <p:cNvSpPr/>
          <p:nvPr userDrawn="1">
            <p:custDataLst>
              <p:tags r:id="rId8"/>
            </p:custDataLst>
          </p:nvPr>
        </p:nvSpPr>
        <p:spPr>
          <a:xfrm>
            <a:off x="1731010" y="6306820"/>
            <a:ext cx="25336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2"/>
            </p:custDataLst>
          </p:nvPr>
        </p:nvSpPr>
        <p:spPr>
          <a:xfrm>
            <a:off x="883644" y="809127"/>
            <a:ext cx="9144000" cy="1896745"/>
          </a:xfrm>
        </p:spPr>
        <p:txBody>
          <a:bodyPr lIns="91440" tIns="45720" rIns="91440" bIns="0" anchor="b" anchorCtr="0">
            <a:normAutofit/>
          </a:bodyPr>
          <a:lstStyle>
            <a:lvl1pPr algn="l">
              <a:defRPr sz="6600" b="1" spc="600" baseline="0">
                <a:latin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3"/>
            </p:custDataLst>
          </p:nvPr>
        </p:nvSpPr>
        <p:spPr>
          <a:xfrm>
            <a:off x="883643" y="3017520"/>
            <a:ext cx="9144000" cy="890270"/>
          </a:xfrm>
        </p:spPr>
        <p:txBody>
          <a:bodyPr lIns="91440" tIns="0" rIns="91440" bIns="45720">
            <a:normAutofit/>
          </a:bodyPr>
          <a:lstStyle>
            <a:lvl1pPr marL="0" indent="0" algn="l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14"/>
            </p:custDataLst>
          </p:nvPr>
        </p:nvSpPr>
        <p:spPr>
          <a:xfrm>
            <a:off x="883644" y="5050433"/>
            <a:ext cx="3365430" cy="579657"/>
          </a:xfrm>
        </p:spPr>
        <p:txBody>
          <a:bodyPr lIns="91440" tIns="45720" rIns="91440" bIns="45720">
            <a:normAutofit/>
          </a:bodyPr>
          <a:lstStyle>
            <a:lvl1pPr marL="0" indent="0">
              <a:buNone/>
              <a:defRPr sz="2400" baseline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>
            <p:custDataLst>
              <p:tags r:id="rId2"/>
            </p:custDataLst>
          </p:nvPr>
        </p:nvSpPr>
        <p:spPr>
          <a:xfrm>
            <a:off x="0" y="6474460"/>
            <a:ext cx="12249150" cy="3835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676775" y="2059757"/>
            <a:ext cx="6243774" cy="922021"/>
          </a:xfrm>
        </p:spPr>
        <p:txBody>
          <a:bodyPr lIns="91440" tIns="45720" rIns="91440" bIns="0" anchor="b" anchorCtr="0">
            <a:normAutofit/>
          </a:bodyPr>
          <a:lstStyle>
            <a:lvl1pPr>
              <a:defRPr sz="5400" u="none" strike="noStrike" kern="1200" cap="none" spc="3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4676775" y="3102596"/>
            <a:ext cx="6243774" cy="1401006"/>
          </a:xfrm>
        </p:spPr>
        <p:txBody>
          <a:bodyPr lIns="91440" tIns="0" rIns="91440" bIns="45720">
            <a:normAutofit/>
          </a:bodyPr>
          <a:lstStyle>
            <a:lvl1pPr marL="0" indent="0" eaLnBrk="1" fontAlgn="auto" latinLnBrk="0" hangingPunct="1"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7628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45227" y="952508"/>
            <a:ext cx="5283242" cy="5388907"/>
          </a:xfrm>
        </p:spPr>
        <p:txBody>
          <a:bodyPr>
            <a:noAutofit/>
          </a:bodyPr>
          <a:lstStyle>
            <a:lvl1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66065" y="313690"/>
            <a:ext cx="11683365" cy="5634990"/>
          </a:xfrm>
          <a:prstGeom prst="rect">
            <a:avLst/>
          </a:prstGeom>
          <a:solidFill>
            <a:schemeClr val="tx2"/>
          </a:solidFill>
          <a:ln w="28575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9" name="矩形 8"/>
          <p:cNvSpPr/>
          <p:nvPr userDrawn="1">
            <p:custDataLst>
              <p:tags r:id="rId3"/>
            </p:custDataLst>
          </p:nvPr>
        </p:nvSpPr>
        <p:spPr>
          <a:xfrm>
            <a:off x="1422400" y="4064000"/>
            <a:ext cx="5283200" cy="12700"/>
          </a:xfrm>
          <a:prstGeom prst="rect">
            <a:avLst/>
          </a:prstGeom>
          <a:solidFill>
            <a:schemeClr val="accent1">
              <a:lumMod val="5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形状 8"/>
          <p:cNvSpPr/>
          <p:nvPr userDrawn="1">
            <p:custDataLst>
              <p:tags r:id="rId4"/>
            </p:custDataLst>
          </p:nvPr>
        </p:nvSpPr>
        <p:spPr>
          <a:xfrm>
            <a:off x="9480712" y="313004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8" name="任意形状 9"/>
          <p:cNvSpPr/>
          <p:nvPr userDrawn="1">
            <p:custDataLst>
              <p:tags r:id="rId5"/>
            </p:custDataLst>
          </p:nvPr>
        </p:nvSpPr>
        <p:spPr>
          <a:xfrm rot="10800000">
            <a:off x="261015" y="4113028"/>
            <a:ext cx="1887415" cy="184012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99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320799" y="2376714"/>
            <a:ext cx="6653601" cy="1607337"/>
          </a:xfrm>
        </p:spPr>
        <p:txBody>
          <a:bodyPr vert="horz" lIns="91440" tIns="45720" rIns="91440" bIns="0" rtlCol="0" anchor="b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9600" b="1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2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6" name="任意形状 8"/>
          <p:cNvSpPr/>
          <p:nvPr userDrawn="1">
            <p:custDataLst>
              <p:tags r:id="rId3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EE7C-6245-4EE4-89E3-CCF4F7078C5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63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3"/>
            </p:custDataLst>
          </p:nvPr>
        </p:nvSpPr>
        <p:spPr>
          <a:xfrm rot="16200000">
            <a:off x="-21591" y="25773"/>
            <a:ext cx="1741805" cy="169862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10" name="任意形状 9"/>
          <p:cNvSpPr/>
          <p:nvPr userDrawn="1">
            <p:custDataLst>
              <p:tags r:id="rId4"/>
            </p:custDataLst>
          </p:nvPr>
        </p:nvSpPr>
        <p:spPr>
          <a:xfrm rot="10800000">
            <a:off x="0" y="5913755"/>
            <a:ext cx="976630" cy="9525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>
            <a:normAutofit/>
          </a:bodyPr>
          <a:lstStyle>
            <a:lvl1pPr>
              <a:defRPr sz="36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3825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8" name="任意形状 9"/>
          <p:cNvSpPr/>
          <p:nvPr userDrawn="1">
            <p:custDataLst>
              <p:tags r:id="rId3"/>
            </p:custDataLst>
          </p:nvPr>
        </p:nvSpPr>
        <p:spPr>
          <a:xfrm rot="16200000">
            <a:off x="-18383" y="15240"/>
            <a:ext cx="1243965" cy="121348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6" name="任意形状 8"/>
          <p:cNvSpPr/>
          <p:nvPr userDrawn="1">
            <p:custDataLst>
              <p:tags r:id="rId4"/>
            </p:custDataLst>
          </p:nvPr>
        </p:nvSpPr>
        <p:spPr>
          <a:xfrm>
            <a:off x="10344785" y="0"/>
            <a:ext cx="1847215" cy="180149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>
            <a:normAutofit/>
          </a:bodyPr>
          <a:lstStyle>
            <a:lvl1pPr algn="ctr">
              <a:defRPr sz="36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3810" y="5029201"/>
            <a:ext cx="12192000" cy="1828799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0" name="任意形状 9"/>
          <p:cNvSpPr/>
          <p:nvPr userDrawn="1">
            <p:custDataLst>
              <p:tags r:id="rId3"/>
            </p:custDataLst>
          </p:nvPr>
        </p:nvSpPr>
        <p:spPr>
          <a:xfrm rot="10800000">
            <a:off x="3810" y="5905500"/>
            <a:ext cx="976630" cy="9525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>
            <a:normAutofit/>
          </a:bodyPr>
          <a:lstStyle>
            <a:lvl1pPr algn="ctr">
              <a:defRPr sz="3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-3492"/>
            <a:ext cx="12192000" cy="914400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755" y="193040"/>
            <a:ext cx="11037570" cy="521335"/>
          </a:xfrm>
        </p:spPr>
        <p:txBody>
          <a:bodyPr>
            <a:noAutofit/>
          </a:bodyPr>
          <a:lstStyle>
            <a:lvl1pPr>
              <a:defRPr sz="28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EE7C-6245-4EE4-89E3-CCF4F7078C5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CB3E7-37F4-4500-A394-91CD1BFA75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CB3E7-37F4-4500-A394-91CD1BFA75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CF27-CA14-456C-B1D0-1AC9EEAE164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8E9A-054F-4F1E-AB92-AEF1E6744E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F6EC-24C9-4142-8432-4B6BED71C2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1661-FC83-4940-B916-01A6C7B4986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16B0-EF7D-4861-B1C5-76D7059EB29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E3E3-82F7-4C11-AA71-4A5A6426CE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C10D-552B-46B0-A455-22C95DE542E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7167"/>
            <a:ext cx="10972800" cy="5650125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3C2A46E-6276-4619-9934-E6CEDC89E9CE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57F4ADF-7398-45BF-865B-2F31B264A5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CF27-CA14-456C-B1D0-1AC9EEAE164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8E9A-054F-4F1E-AB92-AEF1E6744E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EE7C-6245-4EE4-89E3-CCF4F7078C5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CB3E7-37F4-4500-A394-91CD1BFA75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CF27-CA14-456C-B1D0-1AC9EEAE164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8E9A-054F-4F1E-AB92-AEF1E6744E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F6EC-24C9-4142-8432-4B6BED71C2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1661-FC83-4940-B916-01A6C7B4986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16B0-EF7D-4861-B1C5-76D7059EB29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F6EC-24C9-4142-8432-4B6BED71C2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E3E3-82F7-4C11-AA71-4A5A6426CE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C10D-552B-46B0-A455-22C95DE542E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7167"/>
            <a:ext cx="10972800" cy="5650125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3C2A46E-6276-4619-9934-E6CEDC89E9CE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57F4ADF-7398-45BF-865B-2F31B264A5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背景图案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2"/>
          <p:cNvSpPr/>
          <p:nvPr>
            <p:ph type="ctrTitle" idx="1" hasCustomPrompt="1"/>
            <p:custDataLst>
              <p:tags r:id="rId4"/>
            </p:custDataLst>
          </p:nvPr>
        </p:nvSpPr>
        <p:spPr>
          <a:xfrm>
            <a:off x="2153285" y="2343451"/>
            <a:ext cx="7885836" cy="1626893"/>
          </a:xfrm>
          <a:noFill/>
        </p:spPr>
        <p:txBody>
          <a:bodyPr vert="horz" wrap="square" lIns="0" tIns="0" rIns="0" bIns="0" rtlCol="0" anchor="ctr" anchorCtr="0">
            <a:normAutofit/>
          </a:bodyPr>
          <a:lstStyle>
            <a:lvl1pPr marL="0" marR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9800" b="0" i="0" u="none" strike="noStrike" kern="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汉仪粗黑 简" panose="00020600040101010101" charset="-122"/>
                <a:cs typeface="+mj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4" name="副标题 3"/>
          <p:cNvSpPr/>
          <p:nvPr>
            <p:ph type="subTitle" idx="2" hasCustomPrompt="1"/>
            <p:custDataLst>
              <p:tags r:id="rId5"/>
            </p:custDataLst>
          </p:nvPr>
        </p:nvSpPr>
        <p:spPr>
          <a:xfrm>
            <a:off x="7181131" y="3994323"/>
            <a:ext cx="2222121" cy="489613"/>
          </a:xfrm>
          <a:noFill/>
        </p:spPr>
        <p:txBody>
          <a:bodyPr vert="horz" wrap="square" lIns="0" tIns="0" rIns="0" bIns="0" rtlCol="0" anchor="ctr">
            <a:normAutofit/>
          </a:bodyPr>
          <a:lstStyle>
            <a:lvl1pPr marL="0" marR="0" indent="-22860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100" b="0" i="0" u="none" strike="noStrike" kern="0" cap="none" spc="300" normalizeH="0" baseline="0" noProof="1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形用户界面, 文本, 应用程序, 聊天或短信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/>
          <p:nvPr>
            <p:ph type="ctrTitle" idx="1" hasCustomPrompt="1"/>
            <p:custDataLst>
              <p:tags r:id="rId4"/>
            </p:custDataLst>
          </p:nvPr>
        </p:nvSpPr>
        <p:spPr>
          <a:xfrm>
            <a:off x="4845585" y="2717106"/>
            <a:ext cx="3898366" cy="836235"/>
          </a:xfrm>
          <a:noFill/>
        </p:spPr>
        <p:txBody>
          <a:bodyPr vert="horz" wrap="square" lIns="101600" tIns="38100" rIns="76200" bIns="38100" rtlCol="0" anchor="b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400" b="1" i="0" u="none" strike="noStrike" kern="1200" cap="none" spc="0" normalizeH="0" baseline="0" noProof="1" dirty="0">
                <a:solidFill>
                  <a:schemeClr val="dk1"/>
                </a:solidFill>
                <a:uFillTx/>
                <a:latin typeface="Arial" panose="020B0604020202020204" pitchFamily="34" charset="0"/>
                <a:ea typeface="汉仪粗黑 简" panose="0002060004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表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1661-FC83-4940-B916-01A6C7B4986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6" name="标题 2"/>
          <p:cNvSpPr/>
          <p:nvPr>
            <p:ph type="title" idx="1" hasCustomPrompt="1"/>
            <p:custDataLst>
              <p:tags r:id="rId4"/>
            </p:custDataLst>
          </p:nvPr>
        </p:nvSpPr>
        <p:spPr>
          <a:xfrm>
            <a:off x="2153285" y="2343451"/>
            <a:ext cx="7885836" cy="1626893"/>
          </a:xfrm>
          <a:noFill/>
        </p:spPr>
        <p:txBody>
          <a:bodyPr vert="horz" wrap="square" lIns="0" tIns="0" rIns="0" bIns="0" rtlCol="0" anchor="ctr" anchorCtr="0">
            <a:normAutofit/>
          </a:bodyPr>
          <a:lstStyle>
            <a:lvl1pPr marL="0" marR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9800" b="0" i="0" u="none" strike="noStrike" kern="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汉仪粗黑 简" panose="00020600040101010101" charset="-122"/>
                <a:cs typeface="汉仪粗黑 简" panose="00020600040101010101" charset="-122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7" name="文本占位符 3"/>
          <p:cNvSpPr/>
          <p:nvPr>
            <p:ph type="body" idx="2" hasCustomPrompt="1"/>
            <p:custDataLst>
              <p:tags r:id="rId5"/>
            </p:custDataLst>
          </p:nvPr>
        </p:nvSpPr>
        <p:spPr>
          <a:xfrm>
            <a:off x="7181131" y="3994323"/>
            <a:ext cx="2222121" cy="489613"/>
          </a:xfrm>
          <a:noFill/>
        </p:spPr>
        <p:txBody>
          <a:bodyPr vert="horz" wrap="square" lIns="0" tIns="0" rIns="0" bIns="0" rtlCol="0" anchor="ctr">
            <a:normAutofit/>
          </a:bodyPr>
          <a:lstStyle>
            <a:lvl1pPr marL="0" marR="0" indent="-22860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100" b="0" i="0" u="none" strike="noStrike" kern="0" cap="none" spc="300" normalizeH="0" baseline="0" noProof="1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16B0-EF7D-4861-B1C5-76D7059EB29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../media/image1.jpe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0.xml"/><Relationship Id="rId26" Type="http://schemas.openxmlformats.org/officeDocument/2006/relationships/theme" Target="../theme/theme2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slideLayout" Target="../slideLayouts/slideLayout19.xml"/><Relationship Id="rId19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5" Type="http://schemas.openxmlformats.org/officeDocument/2006/relationships/theme" Target="../theme/theme3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8.xml"/><Relationship Id="rId8" Type="http://schemas.openxmlformats.org/officeDocument/2006/relationships/slideLayout" Target="../slideLayouts/slideLayout57.xml"/><Relationship Id="rId7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Relationship Id="rId3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1.xml"/><Relationship Id="rId18" Type="http://schemas.openxmlformats.org/officeDocument/2006/relationships/theme" Target="../theme/theme4.xml"/><Relationship Id="rId17" Type="http://schemas.openxmlformats.org/officeDocument/2006/relationships/tags" Target="../tags/tag194.xml"/><Relationship Id="rId16" Type="http://schemas.openxmlformats.org/officeDocument/2006/relationships/tags" Target="../tags/tag193.xml"/><Relationship Id="rId15" Type="http://schemas.openxmlformats.org/officeDocument/2006/relationships/tags" Target="../tags/tag192.xml"/><Relationship Id="rId14" Type="http://schemas.openxmlformats.org/officeDocument/2006/relationships/tags" Target="../tags/tag191.xml"/><Relationship Id="rId13" Type="http://schemas.openxmlformats.org/officeDocument/2006/relationships/tags" Target="../tags/tag190.xml"/><Relationship Id="rId12" Type="http://schemas.openxmlformats.org/officeDocument/2006/relationships/tags" Target="../tags/tag189.xml"/><Relationship Id="rId11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0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9.xml"/><Relationship Id="rId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67.xml"/><Relationship Id="rId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64.xml"/><Relationship Id="rId3" Type="http://schemas.openxmlformats.org/officeDocument/2006/relationships/slideLayout" Target="../slideLayouts/slideLayout63.xml"/><Relationship Id="rId2" Type="http://schemas.openxmlformats.org/officeDocument/2006/relationships/slideLayout" Target="../slideLayouts/slideLayout62.xml"/><Relationship Id="rId15" Type="http://schemas.openxmlformats.org/officeDocument/2006/relationships/theme" Target="../theme/theme5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1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2.xml"/><Relationship Id="rId8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0.xml"/><Relationship Id="rId6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6.xml"/><Relationship Id="rId22" Type="http://schemas.openxmlformats.org/officeDocument/2006/relationships/theme" Target="../theme/theme6.xml"/><Relationship Id="rId21" Type="http://schemas.openxmlformats.org/officeDocument/2006/relationships/tags" Target="../tags/tag265.xml"/><Relationship Id="rId20" Type="http://schemas.openxmlformats.org/officeDocument/2006/relationships/tags" Target="../tags/tag264.xml"/><Relationship Id="rId2" Type="http://schemas.openxmlformats.org/officeDocument/2006/relationships/slideLayout" Target="../slideLayouts/slideLayout75.xml"/><Relationship Id="rId19" Type="http://schemas.openxmlformats.org/officeDocument/2006/relationships/tags" Target="../tags/tag263.xml"/><Relationship Id="rId18" Type="http://schemas.openxmlformats.org/officeDocument/2006/relationships/slideLayout" Target="../slideLayouts/slideLayout91.xml"/><Relationship Id="rId17" Type="http://schemas.openxmlformats.org/officeDocument/2006/relationships/slideLayout" Target="../slideLayouts/slideLayout90.xml"/><Relationship Id="rId16" Type="http://schemas.openxmlformats.org/officeDocument/2006/relationships/slideLayout" Target="../slideLayouts/slideLayout89.xml"/><Relationship Id="rId15" Type="http://schemas.openxmlformats.org/officeDocument/2006/relationships/slideLayout" Target="../slideLayouts/slideLayout88.xml"/><Relationship Id="rId14" Type="http://schemas.openxmlformats.org/officeDocument/2006/relationships/slideLayout" Target="../slideLayouts/slideLayout87.xml"/><Relationship Id="rId13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3.xml"/><Relationship Id="rId1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8465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  <p:sldLayoutId id="2147483685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8465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8465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  <p:sldLayoutId id="2147483744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6.xml"/><Relationship Id="rId4" Type="http://schemas.openxmlformats.org/officeDocument/2006/relationships/tags" Target="../tags/tag295.xml"/><Relationship Id="rId3" Type="http://schemas.openxmlformats.org/officeDocument/2006/relationships/tags" Target="../tags/tag294.xml"/><Relationship Id="rId2" Type="http://schemas.openxmlformats.org/officeDocument/2006/relationships/tags" Target="../tags/tag293.xml"/><Relationship Id="rId1" Type="http://schemas.openxmlformats.org/officeDocument/2006/relationships/tags" Target="../tags/tag29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9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74.xml"/><Relationship Id="rId8" Type="http://schemas.openxmlformats.org/officeDocument/2006/relationships/tags" Target="../tags/tag273.xml"/><Relationship Id="rId7" Type="http://schemas.openxmlformats.org/officeDocument/2006/relationships/tags" Target="../tags/tag272.xml"/><Relationship Id="rId6" Type="http://schemas.openxmlformats.org/officeDocument/2006/relationships/tags" Target="../tags/tag271.xml"/><Relationship Id="rId5" Type="http://schemas.openxmlformats.org/officeDocument/2006/relationships/tags" Target="../tags/tag270.xml"/><Relationship Id="rId4" Type="http://schemas.openxmlformats.org/officeDocument/2006/relationships/tags" Target="../tags/tag269.xml"/><Relationship Id="rId3" Type="http://schemas.openxmlformats.org/officeDocument/2006/relationships/tags" Target="../tags/tag268.xml"/><Relationship Id="rId23" Type="http://schemas.openxmlformats.org/officeDocument/2006/relationships/slideLayout" Target="../slideLayouts/slideLayout51.xml"/><Relationship Id="rId22" Type="http://schemas.openxmlformats.org/officeDocument/2006/relationships/tags" Target="../tags/tag283.xml"/><Relationship Id="rId21" Type="http://schemas.openxmlformats.org/officeDocument/2006/relationships/image" Target="../media/image11.svg"/><Relationship Id="rId20" Type="http://schemas.openxmlformats.org/officeDocument/2006/relationships/image" Target="../media/image10.png"/><Relationship Id="rId2" Type="http://schemas.openxmlformats.org/officeDocument/2006/relationships/tags" Target="../tags/tag267.xml"/><Relationship Id="rId19" Type="http://schemas.openxmlformats.org/officeDocument/2006/relationships/tags" Target="../tags/tag282.xml"/><Relationship Id="rId18" Type="http://schemas.openxmlformats.org/officeDocument/2006/relationships/image" Target="../media/image9.svg"/><Relationship Id="rId17" Type="http://schemas.openxmlformats.org/officeDocument/2006/relationships/image" Target="../media/image8.png"/><Relationship Id="rId16" Type="http://schemas.openxmlformats.org/officeDocument/2006/relationships/tags" Target="../tags/tag281.xml"/><Relationship Id="rId15" Type="http://schemas.openxmlformats.org/officeDocument/2006/relationships/tags" Target="../tags/tag280.xml"/><Relationship Id="rId14" Type="http://schemas.openxmlformats.org/officeDocument/2006/relationships/tags" Target="../tags/tag279.xml"/><Relationship Id="rId13" Type="http://schemas.openxmlformats.org/officeDocument/2006/relationships/tags" Target="../tags/tag278.xml"/><Relationship Id="rId12" Type="http://schemas.openxmlformats.org/officeDocument/2006/relationships/tags" Target="../tags/tag277.xml"/><Relationship Id="rId11" Type="http://schemas.openxmlformats.org/officeDocument/2006/relationships/tags" Target="../tags/tag276.xml"/><Relationship Id="rId10" Type="http://schemas.openxmlformats.org/officeDocument/2006/relationships/tags" Target="../tags/tag275.xml"/><Relationship Id="rId1" Type="http://schemas.openxmlformats.org/officeDocument/2006/relationships/tags" Target="../tags/tag26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6.xml"/><Relationship Id="rId1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6.xml"/><Relationship Id="rId4" Type="http://schemas.openxmlformats.org/officeDocument/2006/relationships/tags" Target="../tags/tag287.xml"/><Relationship Id="rId3" Type="http://schemas.openxmlformats.org/officeDocument/2006/relationships/tags" Target="../tags/tag286.xml"/><Relationship Id="rId2" Type="http://schemas.openxmlformats.org/officeDocument/2006/relationships/tags" Target="../tags/tag285.xml"/><Relationship Id="rId1" Type="http://schemas.openxmlformats.org/officeDocument/2006/relationships/tags" Target="../tags/tag28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6.xml"/><Relationship Id="rId4" Type="http://schemas.openxmlformats.org/officeDocument/2006/relationships/tags" Target="../tags/tag291.xml"/><Relationship Id="rId3" Type="http://schemas.openxmlformats.org/officeDocument/2006/relationships/tags" Target="../tags/tag290.xml"/><Relationship Id="rId2" Type="http://schemas.openxmlformats.org/officeDocument/2006/relationships/tags" Target="../tags/tag289.xml"/><Relationship Id="rId1" Type="http://schemas.openxmlformats.org/officeDocument/2006/relationships/tags" Target="../tags/tag28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sz="3200">
              <a:latin typeface="Arial" panose="020B0604020202020204" pitchFamily="34" charset="0"/>
              <a:ea typeface="方正大黑体" charset="0"/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sz="2600">
              <a:latin typeface="Times New Roman" panose="02020603050405020304" charset="0"/>
              <a:ea typeface="方正大黑体_GBK" panose="02010600010101010101" charset="-122"/>
            </a:endParaRPr>
          </a:p>
        </p:txBody>
      </p:sp>
      <p:pic>
        <p:nvPicPr>
          <p:cNvPr id="6" name="图片 5" descr="871034fed03bb21fc2263f051e81530d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3500755" y="1724660"/>
            <a:ext cx="6002020" cy="212280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项目四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会计凭证填制与审核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marL="0" marR="0" lvl="0" indent="0" algn="ctr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任务五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汇总记账凭证填制训练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marL="0" marR="0" lvl="0" indent="0" algn="ctr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Content Placeholder 1"/>
          <p:cNvSpPr>
            <a:spLocks noGrp="1"/>
          </p:cNvSpPr>
          <p:nvPr>
            <p:ph idx="4294967295"/>
          </p:nvPr>
        </p:nvSpPr>
        <p:spPr>
          <a:xfrm>
            <a:off x="1156335" y="1430655"/>
            <a:ext cx="9955530" cy="4312920"/>
          </a:xfrm>
        </p:spPr>
        <p:txBody>
          <a:bodyPr/>
          <a:lstStyle/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一、汇总付款凭证的含义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根据</a:t>
            </a:r>
            <a:r>
              <a:rPr lang="zh-CN" altLang="en-US" sz="2800" u="sng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库存现金</a:t>
            </a:r>
            <a:r>
              <a:rPr lang="zh-CN" altLang="en-US" sz="2800" u="sng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和</a:t>
            </a:r>
            <a:r>
              <a:rPr lang="zh-CN" altLang="en-US" sz="2800" u="sng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银行存款</a:t>
            </a:r>
            <a:r>
              <a:rPr lang="zh-CN" altLang="en-US" sz="2800" u="sng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付款业务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，定期按贷方科目（库存现金或银行存款）分类汇总的记账凭证，用于监控资金流出动向，简化总账登记。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sp>
        <p:nvSpPr>
          <p:cNvPr id="140291" name="Title 2"/>
          <p:cNvSpPr>
            <a:spLocks noGrp="1"/>
          </p:cNvSpPr>
          <p:nvPr>
            <p:ph type="title" idx="4294967295"/>
          </p:nvPr>
        </p:nvSpPr>
        <p:spPr>
          <a:xfrm>
            <a:off x="1807845" y="367348"/>
            <a:ext cx="8229600" cy="725487"/>
          </a:xfrm>
        </p:spPr>
        <p:txBody>
          <a:bodyPr/>
          <a:lstStyle/>
          <a:p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任务五</a:t>
            </a:r>
            <a:r>
              <a:rPr lang="en-US" altLang="zh-CN" sz="3200" dirty="0">
                <a:latin typeface="方正粗黑宋简体" panose="02000000000000000000" charset="-122"/>
                <a:ea typeface="方正大黑体_GBK" panose="02010600010101010101" charset="-122"/>
              </a:rPr>
              <a:t> </a:t>
            </a:r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汇总记账凭证填制训练</a:t>
            </a:r>
            <a:b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</a:br>
            <a:endParaRPr lang="zh-CN" altLang="en-US" sz="32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uiExpand="1" build="p"/>
      <p:bldP spid="140290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Content Placeholder 1"/>
          <p:cNvSpPr>
            <a:spLocks noGrp="1"/>
          </p:cNvSpPr>
          <p:nvPr>
            <p:ph idx="4294967295"/>
          </p:nvPr>
        </p:nvSpPr>
        <p:spPr>
          <a:xfrm>
            <a:off x="1188085" y="1430655"/>
            <a:ext cx="10202545" cy="4312920"/>
          </a:xfrm>
        </p:spPr>
        <p:txBody>
          <a:bodyPr/>
          <a:lstStyle/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二、汇总付款凭证的填写方法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固定贷方科目：固定贷方科目为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库存现金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或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银行存款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。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归类借方科目：按贷方科目（如库存现金或银行存款）的对应借方科目进行归类汇总。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sp>
        <p:nvSpPr>
          <p:cNvPr id="140291" name="Title 2"/>
          <p:cNvSpPr>
            <a:spLocks noGrp="1"/>
          </p:cNvSpPr>
          <p:nvPr>
            <p:ph type="title" idx="4294967295"/>
          </p:nvPr>
        </p:nvSpPr>
        <p:spPr>
          <a:xfrm>
            <a:off x="1807845" y="367348"/>
            <a:ext cx="8229600" cy="725487"/>
          </a:xfrm>
        </p:spPr>
        <p:txBody>
          <a:bodyPr/>
          <a:lstStyle/>
          <a:p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任务五</a:t>
            </a:r>
            <a:r>
              <a:rPr lang="en-US" altLang="zh-CN" sz="3200" dirty="0">
                <a:latin typeface="方正粗黑宋简体" panose="02000000000000000000" charset="-122"/>
                <a:ea typeface="方正大黑体_GBK" panose="02010600010101010101" charset="-122"/>
              </a:rPr>
              <a:t> </a:t>
            </a:r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汇总记账凭证填制训练</a:t>
            </a:r>
            <a:b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</a:br>
            <a:endParaRPr lang="zh-CN" altLang="en-US" sz="32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uiExpand="1" build="p"/>
      <p:bldP spid="140290" grpI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Content Placeholder 1"/>
          <p:cNvSpPr>
            <a:spLocks noGrp="1"/>
          </p:cNvSpPr>
          <p:nvPr>
            <p:ph idx="4294967295"/>
          </p:nvPr>
        </p:nvSpPr>
        <p:spPr>
          <a:xfrm>
            <a:off x="1219200" y="996950"/>
            <a:ext cx="4977130" cy="2773680"/>
          </a:xfrm>
        </p:spPr>
        <p:txBody>
          <a:bodyPr/>
          <a:lstStyle/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二、汇总付款凭证的填写方法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例如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:8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月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1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日：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借：管理费用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   600</a:t>
            </a:r>
            <a:endParaRPr lang="en-US" altLang="zh-CN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    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贷：银行存款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    600</a:t>
            </a:r>
            <a:endParaRPr lang="en-US" altLang="zh-CN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sp>
        <p:nvSpPr>
          <p:cNvPr id="140291" name="Title 2"/>
          <p:cNvSpPr>
            <a:spLocks noGrp="1"/>
          </p:cNvSpPr>
          <p:nvPr>
            <p:ph type="title" idx="4294967295"/>
          </p:nvPr>
        </p:nvSpPr>
        <p:spPr>
          <a:xfrm>
            <a:off x="1807845" y="367348"/>
            <a:ext cx="8229600" cy="725487"/>
          </a:xfrm>
        </p:spPr>
        <p:txBody>
          <a:bodyPr/>
          <a:lstStyle/>
          <a:p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任务五</a:t>
            </a:r>
            <a:r>
              <a:rPr lang="en-US" altLang="zh-CN" sz="3200" dirty="0">
                <a:latin typeface="方正粗黑宋简体" panose="02000000000000000000" charset="-122"/>
                <a:ea typeface="方正大黑体_GBK" panose="02010600010101010101" charset="-122"/>
              </a:rPr>
              <a:t> </a:t>
            </a:r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汇总记账凭证填制训练</a:t>
            </a:r>
            <a:b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</a:br>
            <a:endParaRPr lang="zh-CN" altLang="en-US" sz="32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096000" y="1642745"/>
            <a:ext cx="6096000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defTabSz="914400" eaLnBrk="0" fontAlgn="base" hangingPunct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8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月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5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日：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algn="l" defTabSz="914400" eaLnBrk="0" fontAlgn="base" hangingPunct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借：管理费用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 200</a:t>
            </a:r>
            <a:endParaRPr lang="en-US" altLang="zh-CN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algn="l" defTabSz="914400" eaLnBrk="0" fontAlgn="base" hangingPunct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  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贷：银行存款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200</a:t>
            </a:r>
            <a:endParaRPr lang="en-US" altLang="zh-CN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9200" y="4034790"/>
            <a:ext cx="4784090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defTabSz="914400" eaLnBrk="0" fontAlgn="base" hangingPunct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8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月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10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日：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algn="l" defTabSz="914400" eaLnBrk="0" fontAlgn="base" hangingPunct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借：应付职工薪酬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 3000</a:t>
            </a:r>
            <a:endParaRPr lang="en-US" altLang="zh-CN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algn="l" defTabSz="914400" eaLnBrk="0" fontAlgn="base" hangingPunct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  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贷：银行存款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     3000</a:t>
            </a:r>
            <a:endParaRPr lang="en-US" altLang="zh-CN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77560" y="3672840"/>
            <a:ext cx="4855845" cy="2662555"/>
          </a:xfrm>
          <a:prstGeom prst="rect">
            <a:avLst/>
          </a:prstGeom>
          <a:ln w="9525" cap="flat" cmpd="sng" algn="ctr">
            <a:solidFill>
              <a:schemeClr val="accent2"/>
            </a:solidFill>
            <a:prstDash val="dash"/>
          </a:ln>
        </p:spPr>
        <p:style>
          <a:lnRef idx="0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p>
            <a:pPr algn="l" defTabSz="914400" eaLnBrk="0" fontAlgn="base" hangingPunct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编制汇总付款凭证，汇总后：</a:t>
            </a:r>
            <a:endParaRPr lang="zh-CN" altLang="en-US" sz="2800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algn="l" defTabSz="914400" eaLnBrk="0" fontAlgn="base" hangingPunct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借：</a:t>
            </a:r>
            <a:r>
              <a:rPr lang="zh-CN" sz="2800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管理费用</a:t>
            </a:r>
            <a:r>
              <a:rPr lang="en-US" altLang="zh-CN" sz="2800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      800</a:t>
            </a:r>
            <a:endParaRPr lang="en-US" altLang="zh-CN" sz="2800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algn="l" defTabSz="914400" eaLnBrk="0" fontAlgn="base" hangingPunct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    </a:t>
            </a:r>
            <a:r>
              <a:rPr lang="zh-CN" altLang="en-US" sz="2800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应付职工薪酬</a:t>
            </a:r>
            <a:r>
              <a:rPr lang="en-US" altLang="zh-CN" sz="2800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3000 </a:t>
            </a:r>
            <a:endParaRPr lang="en-US" altLang="zh-CN" sz="2800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algn="l" defTabSz="914400" eaLnBrk="0" fontAlgn="base" hangingPunct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     </a:t>
            </a:r>
            <a:r>
              <a:rPr lang="zh-CN" altLang="en-US" sz="2800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贷：银行存款</a:t>
            </a:r>
            <a:r>
              <a:rPr lang="en-US" altLang="zh-CN" sz="2800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     3800</a:t>
            </a:r>
            <a:endParaRPr lang="en-US" altLang="zh-CN" sz="2800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algn="l" defTabSz="914400" eaLnBrk="0" fontAlgn="base" hangingPunct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 </a:t>
            </a:r>
            <a:endParaRPr lang="en-US" altLang="zh-CN" sz="2800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uiExpand="1" build="p"/>
      <p:bldP spid="140290" grpId="1" build="p"/>
      <p:bldP spid="2" grpId="0"/>
      <p:bldP spid="3" grpId="0"/>
      <p:bldP spid="4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Content Placeholder 1"/>
          <p:cNvSpPr>
            <a:spLocks noGrp="1"/>
          </p:cNvSpPr>
          <p:nvPr>
            <p:ph idx="4294967295"/>
          </p:nvPr>
        </p:nvSpPr>
        <p:spPr>
          <a:xfrm>
            <a:off x="1188085" y="1430655"/>
            <a:ext cx="10202545" cy="4312920"/>
          </a:xfrm>
        </p:spPr>
        <p:txBody>
          <a:bodyPr/>
          <a:lstStyle/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三、汇总付款凭证的分录规则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汇总付款凭证必须遵循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一借一贷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或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多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借一贷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规则，禁止一借一贷或多借多贷，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以防账目混淆。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注意：汇总与登账工作最迟须于次月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10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日前完成，以保障财务报表的及时性。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sp>
        <p:nvSpPr>
          <p:cNvPr id="140291" name="Title 2"/>
          <p:cNvSpPr>
            <a:spLocks noGrp="1"/>
          </p:cNvSpPr>
          <p:nvPr>
            <p:ph type="title" idx="4294967295"/>
          </p:nvPr>
        </p:nvSpPr>
        <p:spPr>
          <a:xfrm>
            <a:off x="1807845" y="367348"/>
            <a:ext cx="8229600" cy="725487"/>
          </a:xfrm>
        </p:spPr>
        <p:txBody>
          <a:bodyPr/>
          <a:lstStyle/>
          <a:p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任务五</a:t>
            </a:r>
            <a:r>
              <a:rPr lang="en-US" altLang="zh-CN" sz="3200" dirty="0">
                <a:latin typeface="方正粗黑宋简体" panose="02000000000000000000" charset="-122"/>
                <a:ea typeface="方正大黑体_GBK" panose="02010600010101010101" charset="-122"/>
              </a:rPr>
              <a:t> </a:t>
            </a:r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汇总记账凭证填制训练</a:t>
            </a:r>
            <a:b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</a:br>
            <a:endParaRPr lang="zh-CN" altLang="en-US" sz="32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uiExpand="1" build="p"/>
      <p:bldP spid="140290" grpI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Content Placeholder 1"/>
          <p:cNvSpPr>
            <a:spLocks noGrp="1"/>
          </p:cNvSpPr>
          <p:nvPr>
            <p:ph idx="4294967295"/>
          </p:nvPr>
        </p:nvSpPr>
        <p:spPr>
          <a:xfrm>
            <a:off x="1188085" y="1430655"/>
            <a:ext cx="10202545" cy="4312920"/>
          </a:xfrm>
        </p:spPr>
        <p:txBody>
          <a:bodyPr/>
          <a:lstStyle/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四、汇总付款凭证的登账规则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汇总付款凭证按一定期间进行汇总（如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10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天、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15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天或一个月），如一定期间是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10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天，</a:t>
            </a:r>
            <a:r>
              <a:rPr 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在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编制完一张汇总付账凭证（如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1-10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日的汇总付款凭证）后，需要立即根据这张凭证登记相关科目汇总数过入总分类账。如一个月编制一张汇总付款凭证，则需要在月末将合计数一次登记总账。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sp>
        <p:nvSpPr>
          <p:cNvPr id="140291" name="Title 2"/>
          <p:cNvSpPr>
            <a:spLocks noGrp="1"/>
          </p:cNvSpPr>
          <p:nvPr>
            <p:ph type="title" idx="4294967295"/>
          </p:nvPr>
        </p:nvSpPr>
        <p:spPr>
          <a:xfrm>
            <a:off x="1807845" y="367348"/>
            <a:ext cx="8229600" cy="725487"/>
          </a:xfrm>
        </p:spPr>
        <p:txBody>
          <a:bodyPr/>
          <a:lstStyle/>
          <a:p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任务五</a:t>
            </a:r>
            <a:r>
              <a:rPr lang="en-US" altLang="zh-CN" sz="3200" dirty="0">
                <a:latin typeface="方正粗黑宋简体" panose="02000000000000000000" charset="-122"/>
                <a:ea typeface="方正大黑体_GBK" panose="02010600010101010101" charset="-122"/>
              </a:rPr>
              <a:t> </a:t>
            </a:r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汇总记账凭证填制训练</a:t>
            </a:r>
            <a:b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</a:br>
            <a:endParaRPr lang="zh-CN" altLang="en-US" sz="32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uiExpand="1" build="p"/>
      <p:bldP spid="140290" grpI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/>
          <p:nvPr>
            <p:ph type="ctrTitle" idx="1"/>
            <p:custDataLst>
              <p:tags r:id="rId1"/>
            </p:custDataLst>
          </p:nvPr>
        </p:nvSpPr>
        <p:spPr>
          <a:xfrm>
            <a:off x="4799965" y="2997200"/>
            <a:ext cx="5927090" cy="836295"/>
          </a:xfrm>
        </p:spPr>
        <p:txBody>
          <a:bodyPr>
            <a:normAutofit/>
            <a:scene3d>
              <a:camera prst="orthographicFront"/>
              <a:lightRig rig="threePt" dir="t"/>
            </a:scene3d>
          </a:bodyPr>
          <a:p>
            <a:r>
              <a:rPr lang="zh-CN" altLang="en-US" sz="3600">
                <a:solidFill>
                  <a:srgbClr val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</a:rPr>
              <a:t>汇总转账凭证</a:t>
            </a:r>
            <a:endParaRPr lang="zh-CN" altLang="en-US" sz="3600">
              <a:solidFill>
                <a:srgbClr val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2"/>
            </p:custDataLst>
          </p:nvPr>
        </p:nvSpPr>
        <p:spPr>
          <a:xfrm>
            <a:off x="1980565" y="2300605"/>
            <a:ext cx="2368550" cy="2230120"/>
          </a:xfrm>
          <a:prstGeom prst="rect">
            <a:avLst/>
          </a:prstGeom>
          <a:noFill/>
        </p:spPr>
        <p:txBody>
          <a:bodyPr wrap="square" rtlCol="0" anchor="ctr" anchorCtr="1"/>
          <a:p>
            <a:pPr algn="r"/>
            <a:r>
              <a:rPr lang="en-US" altLang="zh-CN" sz="40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  <a:cs typeface="汉仪粗简黑简" panose="00020600040101010101" charset="-122"/>
              </a:rPr>
              <a:t>03</a:t>
            </a:r>
            <a:endParaRPr lang="en-US" altLang="zh-CN" sz="40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  <a:cs typeface="汉仪粗简黑简" panose="00020600040101010101" charset="-122"/>
            </a:endParaRPr>
          </a:p>
        </p:txBody>
      </p:sp>
      <p:cxnSp>
        <p:nvCxnSpPr>
          <p:cNvPr id="20" name="直接连接符 19"/>
          <p:cNvCxnSpPr/>
          <p:nvPr>
            <p:custDataLst>
              <p:tags r:id="rId3"/>
            </p:custDataLst>
          </p:nvPr>
        </p:nvCxnSpPr>
        <p:spPr>
          <a:xfrm>
            <a:off x="4511459" y="3065528"/>
            <a:ext cx="0" cy="81886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4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Content Placeholder 1"/>
          <p:cNvSpPr>
            <a:spLocks noGrp="1"/>
          </p:cNvSpPr>
          <p:nvPr>
            <p:ph idx="4294967295"/>
          </p:nvPr>
        </p:nvSpPr>
        <p:spPr>
          <a:xfrm>
            <a:off x="1146810" y="1430655"/>
            <a:ext cx="9965055" cy="4312920"/>
          </a:xfrm>
        </p:spPr>
        <p:txBody>
          <a:bodyPr/>
          <a:lstStyle/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一、汇总转账凭证的含义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根据不涉及库存现金、银行存款的转账业务，按贷方科目定期汇总的记账凭证，适用于成本分摊、折旧计提等内部转账。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sp>
        <p:nvSpPr>
          <p:cNvPr id="140291" name="Title 2"/>
          <p:cNvSpPr>
            <a:spLocks noGrp="1"/>
          </p:cNvSpPr>
          <p:nvPr>
            <p:ph type="title" idx="4294967295"/>
          </p:nvPr>
        </p:nvSpPr>
        <p:spPr>
          <a:xfrm>
            <a:off x="1807845" y="367348"/>
            <a:ext cx="8229600" cy="725487"/>
          </a:xfrm>
        </p:spPr>
        <p:txBody>
          <a:bodyPr/>
          <a:lstStyle/>
          <a:p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任务五</a:t>
            </a:r>
            <a:r>
              <a:rPr lang="en-US" altLang="zh-CN" sz="3200" dirty="0">
                <a:latin typeface="方正粗黑宋简体" panose="02000000000000000000" charset="-122"/>
                <a:ea typeface="方正大黑体_GBK" panose="02010600010101010101" charset="-122"/>
              </a:rPr>
              <a:t> </a:t>
            </a:r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汇总记账凭证填制训练</a:t>
            </a:r>
            <a:b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</a:br>
            <a:endParaRPr lang="zh-CN" altLang="en-US" sz="32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uiExpand="1" build="p"/>
      <p:bldP spid="140290" grpI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Content Placeholder 1"/>
          <p:cNvSpPr>
            <a:spLocks noGrp="1"/>
          </p:cNvSpPr>
          <p:nvPr>
            <p:ph idx="4294967295"/>
          </p:nvPr>
        </p:nvSpPr>
        <p:spPr>
          <a:xfrm>
            <a:off x="1146810" y="1430655"/>
            <a:ext cx="9965055" cy="4312920"/>
          </a:xfrm>
        </p:spPr>
        <p:txBody>
          <a:bodyPr/>
          <a:lstStyle/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二、填写方法：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按贷方科目设置：以每一贷方科目（如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累计折旧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”“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原材料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）为汇总主体，归类借方科目：将对应借方科目归类。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例如计提折旧：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借：制造费用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   1000  </a:t>
            </a:r>
            <a:endParaRPr lang="en-US" altLang="zh-CN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    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贷：累计折旧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       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1000  </a:t>
            </a:r>
            <a:endParaRPr lang="en-US" altLang="zh-CN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→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 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汇总时以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累计折旧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为贷方主体来设置汇总记账凭证。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sp>
        <p:nvSpPr>
          <p:cNvPr id="140291" name="Title 2"/>
          <p:cNvSpPr>
            <a:spLocks noGrp="1"/>
          </p:cNvSpPr>
          <p:nvPr>
            <p:ph type="title" idx="4294967295"/>
          </p:nvPr>
        </p:nvSpPr>
        <p:spPr>
          <a:xfrm>
            <a:off x="1807845" y="367348"/>
            <a:ext cx="8229600" cy="725487"/>
          </a:xfrm>
        </p:spPr>
        <p:txBody>
          <a:bodyPr/>
          <a:lstStyle/>
          <a:p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任务五</a:t>
            </a:r>
            <a:r>
              <a:rPr lang="en-US" altLang="zh-CN" sz="3200" dirty="0">
                <a:latin typeface="方正粗黑宋简体" panose="02000000000000000000" charset="-122"/>
                <a:ea typeface="方正大黑体_GBK" panose="02010600010101010101" charset="-122"/>
              </a:rPr>
              <a:t> </a:t>
            </a:r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汇总记账凭证填制训练</a:t>
            </a:r>
            <a:b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</a:br>
            <a:endParaRPr lang="zh-CN" altLang="en-US" sz="32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40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40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40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40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40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40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uiExpand="1" build="p"/>
      <p:bldP spid="140290" grpI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Content Placeholder 1"/>
          <p:cNvSpPr>
            <a:spLocks noGrp="1"/>
          </p:cNvSpPr>
          <p:nvPr>
            <p:ph idx="4294967295"/>
          </p:nvPr>
        </p:nvSpPr>
        <p:spPr>
          <a:xfrm>
            <a:off x="1146810" y="1430655"/>
            <a:ext cx="9965055" cy="4312920"/>
          </a:xfrm>
        </p:spPr>
        <p:txBody>
          <a:bodyPr/>
          <a:lstStyle/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三、填写要求：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分录对应关系：必须为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一贷一借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或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一贷多借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，严禁一借多贷。若遇一借多贷业务（如同时结转收入与税费），需拆分为两笔分录。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sp>
        <p:nvSpPr>
          <p:cNvPr id="140291" name="Title 2"/>
          <p:cNvSpPr>
            <a:spLocks noGrp="1"/>
          </p:cNvSpPr>
          <p:nvPr>
            <p:ph type="title" idx="4294967295"/>
          </p:nvPr>
        </p:nvSpPr>
        <p:spPr>
          <a:xfrm>
            <a:off x="1807845" y="367348"/>
            <a:ext cx="8229600" cy="725487"/>
          </a:xfrm>
        </p:spPr>
        <p:txBody>
          <a:bodyPr/>
          <a:lstStyle/>
          <a:p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任务五</a:t>
            </a:r>
            <a:r>
              <a:rPr lang="en-US" altLang="zh-CN" sz="3200" dirty="0">
                <a:latin typeface="方正粗黑宋简体" panose="02000000000000000000" charset="-122"/>
                <a:ea typeface="方正大黑体_GBK" panose="02010600010101010101" charset="-122"/>
              </a:rPr>
              <a:t> </a:t>
            </a:r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汇总记账凭证填制训练</a:t>
            </a:r>
            <a:b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</a:br>
            <a:endParaRPr lang="zh-CN" altLang="en-US" sz="32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uiExpand="1" build="p"/>
      <p:bldP spid="140290" grpI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7" name="表格 6"/>
          <p:cNvGraphicFramePr/>
          <p:nvPr>
            <p:custDataLst>
              <p:tags r:id="rId1"/>
            </p:custDataLst>
          </p:nvPr>
        </p:nvGraphicFramePr>
        <p:xfrm>
          <a:off x="782955" y="709930"/>
          <a:ext cx="10523220" cy="5505450"/>
        </p:xfrm>
        <a:graphic>
          <a:graphicData uri="http://schemas.openxmlformats.org/drawingml/2006/table">
            <a:tbl>
              <a:tblPr/>
              <a:tblGrid>
                <a:gridCol w="1515745"/>
                <a:gridCol w="2869565"/>
                <a:gridCol w="3092450"/>
                <a:gridCol w="3045460"/>
              </a:tblGrid>
              <a:tr h="460375">
                <a:tc gridSpan="4">
                  <a:txBody>
                    <a:bodyPr/>
                    <a:p>
                      <a:pPr algn="ctr" fontAlgn="t"/>
                      <a:r>
                        <a:rPr lang="zh-CN" altLang="en-US" sz="28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</a:rPr>
                        <a:t>三类汇总凭证对比表</a:t>
                      </a:r>
                      <a:endParaRPr lang="zh-CN" altLang="en-US" sz="28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</a:endParaRPr>
                    </a:p>
                  </a:txBody>
                  <a:tcPr marL="6667" marR="6667" marT="6667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T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>
                      <a:noFill/>
                    </a:lnR>
                    <a:lnT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584200">
                <a:tc>
                  <a:txBody>
                    <a:bodyPr/>
                    <a:p>
                      <a:pPr algn="ctr" fontAlgn="ctr"/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</a:rPr>
                        <a:t>要素</a:t>
                      </a:r>
                      <a:endParaRPr lang="zh-CN" altLang="en-US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汇总收款凭证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  <a:cs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汇总付款凭证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  <a:cs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汇总转账凭证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  <a:cs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5470">
                <a:tc>
                  <a:txBody>
                    <a:bodyPr/>
                    <a:p>
                      <a:pPr algn="l" fontAlgn="ctr"/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设置科目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  <a:cs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按库存现金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/</a:t>
                      </a:r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银行存款借方汇总</a:t>
                      </a:r>
                      <a:endParaRPr lang="zh-CN" altLang="en-US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  <a:cs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按库存现金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/</a:t>
                      </a:r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银行存款贷方汇总</a:t>
                      </a:r>
                      <a:endParaRPr lang="zh-CN" altLang="en-US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  <a:cs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任一非现金科目贷方汇总</a:t>
                      </a:r>
                      <a:endParaRPr lang="zh-CN" altLang="en-US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  <a:cs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4200">
                <a:tc>
                  <a:txBody>
                    <a:bodyPr/>
                    <a:p>
                      <a:pPr algn="l" fontAlgn="ctr"/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</a:rPr>
                        <a:t>汇总依据</a:t>
                      </a:r>
                      <a:endParaRPr lang="zh-CN" altLang="en-US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收款凭证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  <a:cs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</a:rPr>
                        <a:t>付款凭证</a:t>
                      </a:r>
                      <a:endParaRPr lang="zh-CN" altLang="en-US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转账凭证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  <a:cs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5470">
                <a:tc>
                  <a:txBody>
                    <a:bodyPr/>
                    <a:p>
                      <a:pPr algn="l" fontAlgn="ctr"/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分录要求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  <a:cs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</a:rPr>
                        <a:t>一借一贷、一借多贷</a:t>
                      </a:r>
                      <a:endParaRPr lang="zh-CN" altLang="en-US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</a:rPr>
                        <a:t>一贷一借、一贷多借</a:t>
                      </a:r>
                      <a:endParaRPr lang="zh-CN" altLang="en-US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</a:rPr>
                        <a:t>一贷一借、一贷多借</a:t>
                      </a:r>
                      <a:endParaRPr lang="zh-CN" altLang="en-US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4685">
                <a:tc>
                  <a:txBody>
                    <a:bodyPr/>
                    <a:p>
                      <a:pPr algn="l" fontAlgn="ctr"/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</a:rPr>
                        <a:t>特殊规则</a:t>
                      </a:r>
                      <a:endParaRPr lang="zh-CN" altLang="en-US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endParaRPr lang="en-US" altLang="zh-CN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  <a:cs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现金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/</a:t>
                      </a:r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银行互转只填付款凭证</a:t>
                      </a:r>
                      <a:endParaRPr lang="zh-CN" altLang="en-US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  <a:cs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</a:rPr>
                        <a:t>少量业务免汇总</a:t>
                      </a:r>
                      <a:endParaRPr lang="zh-CN" altLang="en-US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9705">
                <a:tc>
                  <a:txBody>
                    <a:bodyPr/>
                    <a:p>
                      <a:pPr algn="l" fontAlgn="ctr"/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</a:rPr>
                        <a:t>汇总记账凭证通用格式</a:t>
                      </a:r>
                      <a:endParaRPr lang="zh-CN" altLang="en-US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/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借方：库存现金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/</a:t>
                      </a:r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银行存款</a:t>
                      </a:r>
                      <a:b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</a:br>
                      <a:b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</a:b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   </a:t>
                      </a:r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贷方：对应科目</a:t>
                      </a:r>
                      <a:endParaRPr lang="zh-CN" altLang="en-US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  <a:cs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借方：对应科目</a:t>
                      </a:r>
                      <a:br>
                        <a:rPr lang="en-US" altLang="zh-CN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</a:b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  </a:t>
                      </a:r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贷方：库存现金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/</a:t>
                      </a:r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银行存款</a:t>
                      </a:r>
                      <a:endParaRPr lang="zh-CN" altLang="en-US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  <a:cs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借方：对应科目</a:t>
                      </a:r>
                      <a:br>
                        <a:rPr lang="en-US" altLang="zh-CN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</a:b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    </a:t>
                      </a:r>
                      <a:r>
                        <a:rPr lang="zh-CN" altLang="en-US" sz="2000" b="0" i="0">
                          <a:solidFill>
                            <a:srgbClr val="000000"/>
                          </a:solidFill>
                          <a:latin typeface="方正大黑体_GBK" panose="02010600010101010101" charset="-122"/>
                          <a:ea typeface="方正大黑体_GBK" panose="02010600010101010101" charset="-122"/>
                          <a:cs typeface="方正大黑体_GBK" panose="02010600010101010101" charset="-122"/>
                        </a:rPr>
                        <a:t>贷方：设置科目（汇总科目）</a:t>
                      </a:r>
                      <a:endParaRPr lang="zh-CN" altLang="en-US" sz="2000" b="0" i="0">
                        <a:solidFill>
                          <a:srgbClr val="000000"/>
                        </a:solidFill>
                        <a:latin typeface="方正大黑体_GBK" panose="02010600010101010101" charset="-122"/>
                        <a:ea typeface="方正大黑体_GBK" panose="02010600010101010101" charset="-122"/>
                        <a:cs typeface="方正大黑体_GBK" panose="02010600010101010101" charset="-122"/>
                      </a:endParaRPr>
                    </a:p>
                  </a:txBody>
                  <a:tcPr marL="6667" marR="6667" marT="6667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27990" y="373698"/>
            <a:ext cx="10972800" cy="114300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eaLnBrk="1" hangingPunct="1"/>
            <a:r>
              <a:rPr lang="zh-CN" altLang="en-US" sz="3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本节内容框架 </a:t>
            </a:r>
            <a:br>
              <a:rPr lang="zh-CN" altLang="en-US" sz="3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</a:br>
            <a:r>
              <a:rPr lang="zh-CN" altLang="en-US" sz="3200">
                <a:solidFill>
                  <a:srgbClr val="000000"/>
                </a:solidFill>
                <a:effectLst/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 </a:t>
            </a:r>
            <a:endParaRPr lang="zh-CN" altLang="en-US" sz="3200">
              <a:solidFill>
                <a:srgbClr val="000000"/>
              </a:solidFill>
              <a:effectLst/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sp>
        <p:nvSpPr>
          <p:cNvPr id="2" name="空心弧 1"/>
          <p:cNvSpPr/>
          <p:nvPr>
            <p:custDataLst>
              <p:tags r:id="rId1"/>
            </p:custDataLst>
          </p:nvPr>
        </p:nvSpPr>
        <p:spPr>
          <a:xfrm>
            <a:off x="1292890" y="1512797"/>
            <a:ext cx="1502002" cy="1502002"/>
          </a:xfrm>
          <a:prstGeom prst="blockArc">
            <a:avLst>
              <a:gd name="adj1" fmla="val 16102233"/>
              <a:gd name="adj2" fmla="val 656203"/>
              <a:gd name="adj3" fmla="val 1016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" name="空心弧 2"/>
          <p:cNvSpPr/>
          <p:nvPr>
            <p:custDataLst>
              <p:tags r:id="rId2"/>
            </p:custDataLst>
          </p:nvPr>
        </p:nvSpPr>
        <p:spPr>
          <a:xfrm flipH="1" flipV="1">
            <a:off x="2626543" y="1750612"/>
            <a:ext cx="1502002" cy="1502002"/>
          </a:xfrm>
          <a:prstGeom prst="blockArc">
            <a:avLst>
              <a:gd name="adj1" fmla="val 11661999"/>
              <a:gd name="adj2" fmla="val 645517"/>
              <a:gd name="adj3" fmla="val 101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空心弧 3"/>
          <p:cNvSpPr/>
          <p:nvPr>
            <p:custDataLst>
              <p:tags r:id="rId3"/>
            </p:custDataLst>
          </p:nvPr>
        </p:nvSpPr>
        <p:spPr>
          <a:xfrm rot="2700000">
            <a:off x="3935811" y="2089032"/>
            <a:ext cx="1502002" cy="1502002"/>
          </a:xfrm>
          <a:prstGeom prst="blockArc">
            <a:avLst>
              <a:gd name="adj1" fmla="val 8912435"/>
              <a:gd name="adj2" fmla="val 645517"/>
              <a:gd name="adj3" fmla="val 101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空心弧 13"/>
          <p:cNvSpPr/>
          <p:nvPr>
            <p:custDataLst>
              <p:tags r:id="rId4"/>
            </p:custDataLst>
          </p:nvPr>
        </p:nvSpPr>
        <p:spPr>
          <a:xfrm rot="3120378" flipV="1">
            <a:off x="4673231" y="3218848"/>
            <a:ext cx="1502002" cy="1502002"/>
          </a:xfrm>
          <a:prstGeom prst="blockArc">
            <a:avLst>
              <a:gd name="adj1" fmla="val 10426104"/>
              <a:gd name="adj2" fmla="val 645517"/>
              <a:gd name="adj3" fmla="val 101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5" name="空心弧 14"/>
          <p:cNvSpPr/>
          <p:nvPr>
            <p:custDataLst>
              <p:tags r:id="rId5"/>
            </p:custDataLst>
          </p:nvPr>
        </p:nvSpPr>
        <p:spPr>
          <a:xfrm rot="3023909" flipH="1">
            <a:off x="5674423" y="4125583"/>
            <a:ext cx="1502002" cy="1502002"/>
          </a:xfrm>
          <a:prstGeom prst="blockArc">
            <a:avLst>
              <a:gd name="adj1" fmla="val 13833344"/>
              <a:gd name="adj2" fmla="val 569579"/>
              <a:gd name="adj3" fmla="val 1013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6" name="椭圆 15"/>
          <p:cNvSpPr/>
          <p:nvPr>
            <p:custDataLst>
              <p:tags r:id="rId6"/>
            </p:custDataLst>
          </p:nvPr>
        </p:nvSpPr>
        <p:spPr>
          <a:xfrm>
            <a:off x="2923080" y="2006776"/>
            <a:ext cx="908928" cy="90892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>
            <p:custDataLst>
              <p:tags r:id="rId7"/>
            </p:custDataLst>
          </p:nvPr>
        </p:nvSpPr>
        <p:spPr>
          <a:xfrm>
            <a:off x="4232230" y="2382225"/>
            <a:ext cx="915616" cy="915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8" name="椭圆 17"/>
          <p:cNvSpPr/>
          <p:nvPr>
            <p:custDataLst>
              <p:tags r:id="rId8"/>
            </p:custDataLst>
          </p:nvPr>
        </p:nvSpPr>
        <p:spPr>
          <a:xfrm>
            <a:off x="4966424" y="3516039"/>
            <a:ext cx="915616" cy="9156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9" name="Freeform 10"/>
          <p:cNvSpPr>
            <a:spLocks noEditPoints="1"/>
          </p:cNvSpPr>
          <p:nvPr>
            <p:custDataLst>
              <p:tags r:id="rId9"/>
            </p:custDataLst>
          </p:nvPr>
        </p:nvSpPr>
        <p:spPr bwMode="auto">
          <a:xfrm>
            <a:off x="5097993" y="3728304"/>
            <a:ext cx="652479" cy="491087"/>
          </a:xfrm>
          <a:custGeom>
            <a:avLst/>
            <a:gdLst>
              <a:gd name="T0" fmla="*/ 222 w 434"/>
              <a:gd name="T1" fmla="*/ 75 h 328"/>
              <a:gd name="T2" fmla="*/ 251 w 434"/>
              <a:gd name="T3" fmla="*/ 10 h 328"/>
              <a:gd name="T4" fmla="*/ 198 w 434"/>
              <a:gd name="T5" fmla="*/ 21 h 328"/>
              <a:gd name="T6" fmla="*/ 147 w 434"/>
              <a:gd name="T7" fmla="*/ 13 h 328"/>
              <a:gd name="T8" fmla="*/ 179 w 434"/>
              <a:gd name="T9" fmla="*/ 76 h 328"/>
              <a:gd name="T10" fmla="*/ 182 w 434"/>
              <a:gd name="T11" fmla="*/ 309 h 328"/>
              <a:gd name="T12" fmla="*/ 222 w 434"/>
              <a:gd name="T13" fmla="*/ 75 h 328"/>
              <a:gd name="T14" fmla="*/ 243 w 434"/>
              <a:gd name="T15" fmla="*/ 219 h 328"/>
              <a:gd name="T16" fmla="*/ 233 w 434"/>
              <a:gd name="T17" fmla="*/ 237 h 328"/>
              <a:gd name="T18" fmla="*/ 212 w 434"/>
              <a:gd name="T19" fmla="*/ 245 h 328"/>
              <a:gd name="T20" fmla="*/ 212 w 434"/>
              <a:gd name="T21" fmla="*/ 252 h 328"/>
              <a:gd name="T22" fmla="*/ 210 w 434"/>
              <a:gd name="T23" fmla="*/ 258 h 328"/>
              <a:gd name="T24" fmla="*/ 202 w 434"/>
              <a:gd name="T25" fmla="*/ 259 h 328"/>
              <a:gd name="T26" fmla="*/ 197 w 434"/>
              <a:gd name="T27" fmla="*/ 252 h 328"/>
              <a:gd name="T28" fmla="*/ 197 w 434"/>
              <a:gd name="T29" fmla="*/ 244 h 328"/>
              <a:gd name="T30" fmla="*/ 194 w 434"/>
              <a:gd name="T31" fmla="*/ 243 h 328"/>
              <a:gd name="T32" fmla="*/ 176 w 434"/>
              <a:gd name="T33" fmla="*/ 232 h 328"/>
              <a:gd name="T34" fmla="*/ 170 w 434"/>
              <a:gd name="T35" fmla="*/ 223 h 328"/>
              <a:gd name="T36" fmla="*/ 169 w 434"/>
              <a:gd name="T37" fmla="*/ 220 h 328"/>
              <a:gd name="T38" fmla="*/ 168 w 434"/>
              <a:gd name="T39" fmla="*/ 217 h 328"/>
              <a:gd name="T40" fmla="*/ 169 w 434"/>
              <a:gd name="T41" fmla="*/ 213 h 328"/>
              <a:gd name="T42" fmla="*/ 176 w 434"/>
              <a:gd name="T43" fmla="*/ 209 h 328"/>
              <a:gd name="T44" fmla="*/ 183 w 434"/>
              <a:gd name="T45" fmla="*/ 214 h 328"/>
              <a:gd name="T46" fmla="*/ 184 w 434"/>
              <a:gd name="T47" fmla="*/ 217 h 328"/>
              <a:gd name="T48" fmla="*/ 185 w 434"/>
              <a:gd name="T49" fmla="*/ 219 h 328"/>
              <a:gd name="T50" fmla="*/ 188 w 434"/>
              <a:gd name="T51" fmla="*/ 223 h 328"/>
              <a:gd name="T52" fmla="*/ 197 w 434"/>
              <a:gd name="T53" fmla="*/ 229 h 328"/>
              <a:gd name="T54" fmla="*/ 197 w 434"/>
              <a:gd name="T55" fmla="*/ 199 h 328"/>
              <a:gd name="T56" fmla="*/ 178 w 434"/>
              <a:gd name="T57" fmla="*/ 191 h 328"/>
              <a:gd name="T58" fmla="*/ 171 w 434"/>
              <a:gd name="T59" fmla="*/ 183 h 328"/>
              <a:gd name="T60" fmla="*/ 169 w 434"/>
              <a:gd name="T61" fmla="*/ 172 h 328"/>
              <a:gd name="T62" fmla="*/ 171 w 434"/>
              <a:gd name="T63" fmla="*/ 162 h 328"/>
              <a:gd name="T64" fmla="*/ 177 w 434"/>
              <a:gd name="T65" fmla="*/ 153 h 328"/>
              <a:gd name="T66" fmla="*/ 197 w 434"/>
              <a:gd name="T67" fmla="*/ 144 h 328"/>
              <a:gd name="T68" fmla="*/ 197 w 434"/>
              <a:gd name="T69" fmla="*/ 144 h 328"/>
              <a:gd name="T70" fmla="*/ 197 w 434"/>
              <a:gd name="T71" fmla="*/ 136 h 328"/>
              <a:gd name="T72" fmla="*/ 200 w 434"/>
              <a:gd name="T73" fmla="*/ 131 h 328"/>
              <a:gd name="T74" fmla="*/ 208 w 434"/>
              <a:gd name="T75" fmla="*/ 129 h 328"/>
              <a:gd name="T76" fmla="*/ 212 w 434"/>
              <a:gd name="T77" fmla="*/ 136 h 328"/>
              <a:gd name="T78" fmla="*/ 212 w 434"/>
              <a:gd name="T79" fmla="*/ 144 h 328"/>
              <a:gd name="T80" fmla="*/ 212 w 434"/>
              <a:gd name="T81" fmla="*/ 144 h 328"/>
              <a:gd name="T82" fmla="*/ 215 w 434"/>
              <a:gd name="T83" fmla="*/ 145 h 328"/>
              <a:gd name="T84" fmla="*/ 235 w 434"/>
              <a:gd name="T85" fmla="*/ 154 h 328"/>
              <a:gd name="T86" fmla="*/ 240 w 434"/>
              <a:gd name="T87" fmla="*/ 163 h 328"/>
              <a:gd name="T88" fmla="*/ 242 w 434"/>
              <a:gd name="T89" fmla="*/ 165 h 328"/>
              <a:gd name="T90" fmla="*/ 242 w 434"/>
              <a:gd name="T91" fmla="*/ 168 h 328"/>
              <a:gd name="T92" fmla="*/ 242 w 434"/>
              <a:gd name="T93" fmla="*/ 172 h 328"/>
              <a:gd name="T94" fmla="*/ 235 w 434"/>
              <a:gd name="T95" fmla="*/ 177 h 328"/>
              <a:gd name="T96" fmla="*/ 228 w 434"/>
              <a:gd name="T97" fmla="*/ 172 h 328"/>
              <a:gd name="T98" fmla="*/ 227 w 434"/>
              <a:gd name="T99" fmla="*/ 169 h 328"/>
              <a:gd name="T100" fmla="*/ 226 w 434"/>
              <a:gd name="T101" fmla="*/ 167 h 328"/>
              <a:gd name="T102" fmla="*/ 222 w 434"/>
              <a:gd name="T103" fmla="*/ 163 h 328"/>
              <a:gd name="T104" fmla="*/ 212 w 434"/>
              <a:gd name="T105" fmla="*/ 159 h 328"/>
              <a:gd name="T106" fmla="*/ 212 w 434"/>
              <a:gd name="T107" fmla="*/ 187 h 328"/>
              <a:gd name="T108" fmla="*/ 225 w 434"/>
              <a:gd name="T109" fmla="*/ 191 h 328"/>
              <a:gd name="T110" fmla="*/ 240 w 434"/>
              <a:gd name="T111" fmla="*/ 203 h 328"/>
              <a:gd name="T112" fmla="*/ 240 w 434"/>
              <a:gd name="T113" fmla="*/ 203 h 328"/>
              <a:gd name="T114" fmla="*/ 240 w 434"/>
              <a:gd name="T115" fmla="*/ 203 h 328"/>
              <a:gd name="T116" fmla="*/ 243 w 434"/>
              <a:gd name="T117" fmla="*/ 219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34" h="328">
                <a:moveTo>
                  <a:pt x="222" y="75"/>
                </a:moveTo>
                <a:cubicBezTo>
                  <a:pt x="245" y="55"/>
                  <a:pt x="260" y="12"/>
                  <a:pt x="251" y="10"/>
                </a:cubicBezTo>
                <a:cubicBezTo>
                  <a:pt x="238" y="8"/>
                  <a:pt x="211" y="19"/>
                  <a:pt x="198" y="21"/>
                </a:cubicBezTo>
                <a:cubicBezTo>
                  <a:pt x="179" y="23"/>
                  <a:pt x="159" y="0"/>
                  <a:pt x="147" y="13"/>
                </a:cubicBezTo>
                <a:cubicBezTo>
                  <a:pt x="138" y="23"/>
                  <a:pt x="154" y="60"/>
                  <a:pt x="179" y="76"/>
                </a:cubicBezTo>
                <a:cubicBezTo>
                  <a:pt x="105" y="113"/>
                  <a:pt x="0" y="296"/>
                  <a:pt x="182" y="309"/>
                </a:cubicBezTo>
                <a:cubicBezTo>
                  <a:pt x="434" y="328"/>
                  <a:pt x="308" y="110"/>
                  <a:pt x="222" y="75"/>
                </a:cubicBezTo>
                <a:close/>
                <a:moveTo>
                  <a:pt x="243" y="219"/>
                </a:moveTo>
                <a:cubicBezTo>
                  <a:pt x="243" y="226"/>
                  <a:pt x="239" y="233"/>
                  <a:pt x="233" y="237"/>
                </a:cubicBezTo>
                <a:cubicBezTo>
                  <a:pt x="227" y="242"/>
                  <a:pt x="220" y="244"/>
                  <a:pt x="212" y="245"/>
                </a:cubicBezTo>
                <a:cubicBezTo>
                  <a:pt x="212" y="252"/>
                  <a:pt x="212" y="252"/>
                  <a:pt x="212" y="252"/>
                </a:cubicBezTo>
                <a:cubicBezTo>
                  <a:pt x="212" y="255"/>
                  <a:pt x="211" y="257"/>
                  <a:pt x="210" y="258"/>
                </a:cubicBezTo>
                <a:cubicBezTo>
                  <a:pt x="208" y="260"/>
                  <a:pt x="204" y="260"/>
                  <a:pt x="202" y="259"/>
                </a:cubicBezTo>
                <a:cubicBezTo>
                  <a:pt x="199" y="258"/>
                  <a:pt x="197" y="255"/>
                  <a:pt x="197" y="252"/>
                </a:cubicBezTo>
                <a:cubicBezTo>
                  <a:pt x="197" y="244"/>
                  <a:pt x="197" y="244"/>
                  <a:pt x="197" y="244"/>
                </a:cubicBezTo>
                <a:cubicBezTo>
                  <a:pt x="196" y="244"/>
                  <a:pt x="195" y="243"/>
                  <a:pt x="194" y="243"/>
                </a:cubicBezTo>
                <a:cubicBezTo>
                  <a:pt x="187" y="241"/>
                  <a:pt x="180" y="237"/>
                  <a:pt x="176" y="232"/>
                </a:cubicBezTo>
                <a:cubicBezTo>
                  <a:pt x="173" y="229"/>
                  <a:pt x="171" y="226"/>
                  <a:pt x="170" y="223"/>
                </a:cubicBezTo>
                <a:cubicBezTo>
                  <a:pt x="170" y="222"/>
                  <a:pt x="169" y="221"/>
                  <a:pt x="169" y="220"/>
                </a:cubicBezTo>
                <a:cubicBezTo>
                  <a:pt x="169" y="219"/>
                  <a:pt x="169" y="218"/>
                  <a:pt x="168" y="217"/>
                </a:cubicBezTo>
                <a:cubicBezTo>
                  <a:pt x="168" y="216"/>
                  <a:pt x="169" y="214"/>
                  <a:pt x="169" y="213"/>
                </a:cubicBezTo>
                <a:cubicBezTo>
                  <a:pt x="171" y="211"/>
                  <a:pt x="174" y="209"/>
                  <a:pt x="176" y="209"/>
                </a:cubicBezTo>
                <a:cubicBezTo>
                  <a:pt x="179" y="210"/>
                  <a:pt x="182" y="212"/>
                  <a:pt x="183" y="214"/>
                </a:cubicBezTo>
                <a:cubicBezTo>
                  <a:pt x="183" y="215"/>
                  <a:pt x="183" y="216"/>
                  <a:pt x="184" y="217"/>
                </a:cubicBezTo>
                <a:cubicBezTo>
                  <a:pt x="184" y="218"/>
                  <a:pt x="184" y="219"/>
                  <a:pt x="185" y="219"/>
                </a:cubicBezTo>
                <a:cubicBezTo>
                  <a:pt x="186" y="221"/>
                  <a:pt x="187" y="222"/>
                  <a:pt x="188" y="223"/>
                </a:cubicBezTo>
                <a:cubicBezTo>
                  <a:pt x="191" y="226"/>
                  <a:pt x="194" y="228"/>
                  <a:pt x="197" y="229"/>
                </a:cubicBezTo>
                <a:cubicBezTo>
                  <a:pt x="197" y="199"/>
                  <a:pt x="197" y="199"/>
                  <a:pt x="197" y="199"/>
                </a:cubicBezTo>
                <a:cubicBezTo>
                  <a:pt x="191" y="198"/>
                  <a:pt x="184" y="195"/>
                  <a:pt x="178" y="191"/>
                </a:cubicBezTo>
                <a:cubicBezTo>
                  <a:pt x="175" y="189"/>
                  <a:pt x="173" y="186"/>
                  <a:pt x="171" y="183"/>
                </a:cubicBezTo>
                <a:cubicBezTo>
                  <a:pt x="170" y="180"/>
                  <a:pt x="169" y="176"/>
                  <a:pt x="169" y="172"/>
                </a:cubicBezTo>
                <a:cubicBezTo>
                  <a:pt x="169" y="169"/>
                  <a:pt x="170" y="165"/>
                  <a:pt x="171" y="162"/>
                </a:cubicBezTo>
                <a:cubicBezTo>
                  <a:pt x="173" y="158"/>
                  <a:pt x="175" y="156"/>
                  <a:pt x="177" y="153"/>
                </a:cubicBezTo>
                <a:cubicBezTo>
                  <a:pt x="183" y="148"/>
                  <a:pt x="190" y="145"/>
                  <a:pt x="197" y="144"/>
                </a:cubicBezTo>
                <a:cubicBezTo>
                  <a:pt x="197" y="144"/>
                  <a:pt x="197" y="144"/>
                  <a:pt x="197" y="144"/>
                </a:cubicBezTo>
                <a:cubicBezTo>
                  <a:pt x="197" y="136"/>
                  <a:pt x="197" y="136"/>
                  <a:pt x="197" y="136"/>
                </a:cubicBezTo>
                <a:cubicBezTo>
                  <a:pt x="197" y="134"/>
                  <a:pt x="198" y="132"/>
                  <a:pt x="200" y="131"/>
                </a:cubicBezTo>
                <a:cubicBezTo>
                  <a:pt x="202" y="129"/>
                  <a:pt x="205" y="128"/>
                  <a:pt x="208" y="129"/>
                </a:cubicBezTo>
                <a:cubicBezTo>
                  <a:pt x="211" y="131"/>
                  <a:pt x="212" y="133"/>
                  <a:pt x="212" y="136"/>
                </a:cubicBezTo>
                <a:cubicBezTo>
                  <a:pt x="212" y="144"/>
                  <a:pt x="212" y="144"/>
                  <a:pt x="212" y="144"/>
                </a:cubicBezTo>
                <a:cubicBezTo>
                  <a:pt x="212" y="144"/>
                  <a:pt x="212" y="144"/>
                  <a:pt x="212" y="144"/>
                </a:cubicBezTo>
                <a:cubicBezTo>
                  <a:pt x="213" y="145"/>
                  <a:pt x="214" y="145"/>
                  <a:pt x="215" y="145"/>
                </a:cubicBezTo>
                <a:cubicBezTo>
                  <a:pt x="222" y="146"/>
                  <a:pt x="229" y="149"/>
                  <a:pt x="235" y="154"/>
                </a:cubicBezTo>
                <a:cubicBezTo>
                  <a:pt x="237" y="157"/>
                  <a:pt x="239" y="160"/>
                  <a:pt x="240" y="163"/>
                </a:cubicBezTo>
                <a:cubicBezTo>
                  <a:pt x="241" y="164"/>
                  <a:pt x="241" y="165"/>
                  <a:pt x="242" y="165"/>
                </a:cubicBezTo>
                <a:cubicBezTo>
                  <a:pt x="242" y="166"/>
                  <a:pt x="242" y="167"/>
                  <a:pt x="242" y="168"/>
                </a:cubicBezTo>
                <a:cubicBezTo>
                  <a:pt x="242" y="170"/>
                  <a:pt x="242" y="171"/>
                  <a:pt x="242" y="172"/>
                </a:cubicBezTo>
                <a:cubicBezTo>
                  <a:pt x="240" y="175"/>
                  <a:pt x="238" y="177"/>
                  <a:pt x="235" y="177"/>
                </a:cubicBezTo>
                <a:cubicBezTo>
                  <a:pt x="232" y="176"/>
                  <a:pt x="229" y="175"/>
                  <a:pt x="228" y="172"/>
                </a:cubicBezTo>
                <a:cubicBezTo>
                  <a:pt x="228" y="171"/>
                  <a:pt x="228" y="170"/>
                  <a:pt x="227" y="169"/>
                </a:cubicBezTo>
                <a:cubicBezTo>
                  <a:pt x="227" y="169"/>
                  <a:pt x="226" y="168"/>
                  <a:pt x="226" y="167"/>
                </a:cubicBezTo>
                <a:cubicBezTo>
                  <a:pt x="225" y="166"/>
                  <a:pt x="224" y="164"/>
                  <a:pt x="222" y="163"/>
                </a:cubicBezTo>
                <a:cubicBezTo>
                  <a:pt x="219" y="161"/>
                  <a:pt x="216" y="160"/>
                  <a:pt x="212" y="159"/>
                </a:cubicBezTo>
                <a:cubicBezTo>
                  <a:pt x="212" y="187"/>
                  <a:pt x="212" y="187"/>
                  <a:pt x="212" y="187"/>
                </a:cubicBezTo>
                <a:cubicBezTo>
                  <a:pt x="217" y="188"/>
                  <a:pt x="221" y="190"/>
                  <a:pt x="225" y="191"/>
                </a:cubicBezTo>
                <a:cubicBezTo>
                  <a:pt x="231" y="194"/>
                  <a:pt x="237" y="197"/>
                  <a:pt x="240" y="203"/>
                </a:cubicBezTo>
                <a:cubicBezTo>
                  <a:pt x="240" y="202"/>
                  <a:pt x="239" y="201"/>
                  <a:pt x="240" y="203"/>
                </a:cubicBezTo>
                <a:cubicBezTo>
                  <a:pt x="241" y="205"/>
                  <a:pt x="241" y="204"/>
                  <a:pt x="240" y="203"/>
                </a:cubicBezTo>
                <a:cubicBezTo>
                  <a:pt x="243" y="208"/>
                  <a:pt x="244" y="214"/>
                  <a:pt x="243" y="2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10"/>
            </p:custDataLst>
          </p:nvPr>
        </p:nvSpPr>
        <p:spPr>
          <a:xfrm>
            <a:off x="7815580" y="3221990"/>
            <a:ext cx="3584575" cy="588010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</a:lstStyle>
          <a:p>
            <a:pPr marL="0" indent="0"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400" spc="150">
                <a:solidFill>
                  <a:schemeClr val="tx1">
                    <a:lumMod val="75000"/>
                    <a:lumOff val="25000"/>
                  </a:schemeClr>
                </a:solidFill>
                <a:latin typeface="方正粗黑宋简体" panose="02000000000000000000" charset="-122"/>
                <a:ea typeface="方正大黑体_GBK" panose="02010600010101010101" charset="-122"/>
                <a:sym typeface="Arial" panose="020B0604020202020204" pitchFamily="34" charset="0"/>
              </a:rPr>
              <a:t>汇总转账凭证</a:t>
            </a:r>
            <a:endParaRPr lang="zh-CN" altLang="en-US" sz="2400" spc="150">
              <a:solidFill>
                <a:schemeClr val="tx1">
                  <a:lumMod val="75000"/>
                  <a:lumOff val="25000"/>
                </a:schemeClr>
              </a:solidFill>
              <a:latin typeface="方正粗黑宋简体" panose="02000000000000000000" charset="-122"/>
              <a:ea typeface="方正大黑体_GBK" panose="02010600010101010101" charset="-122"/>
              <a:sym typeface="Arial" panose="020B0604020202020204" pitchFamily="34" charset="0"/>
            </a:endParaRPr>
          </a:p>
        </p:txBody>
      </p:sp>
      <p:sp>
        <p:nvSpPr>
          <p:cNvPr id="21" name="圆角矩形 35"/>
          <p:cNvSpPr/>
          <p:nvPr>
            <p:custDataLst>
              <p:tags r:id="rId11"/>
            </p:custDataLst>
          </p:nvPr>
        </p:nvSpPr>
        <p:spPr>
          <a:xfrm>
            <a:off x="7087523" y="3222052"/>
            <a:ext cx="588457" cy="58797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00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3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12"/>
            </p:custDataLst>
          </p:nvPr>
        </p:nvSpPr>
        <p:spPr>
          <a:xfrm>
            <a:off x="7085330" y="2353310"/>
            <a:ext cx="3765550" cy="588010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</a:lstStyle>
          <a:p>
            <a:pPr marL="0" indent="0"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4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汇总付款凭证</a:t>
            </a:r>
            <a:endParaRPr lang="zh-CN" altLang="en-US" sz="2400" spc="150" dirty="0">
              <a:solidFill>
                <a:schemeClr val="tx1">
                  <a:lumMod val="75000"/>
                  <a:lumOff val="25000"/>
                </a:schemeClr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4" name="圆角矩形 34"/>
          <p:cNvSpPr/>
          <p:nvPr>
            <p:custDataLst>
              <p:tags r:id="rId13"/>
            </p:custDataLst>
          </p:nvPr>
        </p:nvSpPr>
        <p:spPr>
          <a:xfrm>
            <a:off x="6357141" y="2353011"/>
            <a:ext cx="588457" cy="58797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00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2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>
            <p:custDataLst>
              <p:tags r:id="rId14"/>
            </p:custDataLst>
          </p:nvPr>
        </p:nvSpPr>
        <p:spPr>
          <a:xfrm>
            <a:off x="6494239" y="1483970"/>
            <a:ext cx="2767532" cy="587974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defPPr>
              <a:defRPr lang="zh-CN"/>
            </a:defPPr>
          </a:lstStyle>
          <a:p>
            <a:pPr marL="0" indent="0"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400" spc="15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汇总收款凭证</a:t>
            </a:r>
            <a:endParaRPr lang="zh-CN" altLang="en-US" sz="2400" spc="150" dirty="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6" name="圆角矩形 30"/>
          <p:cNvSpPr/>
          <p:nvPr>
            <p:custDataLst>
              <p:tags r:id="rId15"/>
            </p:custDataLst>
          </p:nvPr>
        </p:nvSpPr>
        <p:spPr>
          <a:xfrm>
            <a:off x="5766271" y="1483970"/>
            <a:ext cx="588457" cy="58797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00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1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27" name="图形 34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3218240" y="2211424"/>
            <a:ext cx="318606" cy="499633"/>
          </a:xfrm>
          <a:prstGeom prst="rect">
            <a:avLst/>
          </a:prstGeom>
        </p:spPr>
      </p:pic>
      <p:pic>
        <p:nvPicPr>
          <p:cNvPr id="28" name="图形 35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472806" y="2637283"/>
            <a:ext cx="434463" cy="405499"/>
          </a:xfrm>
          <a:prstGeom prst="rect">
            <a:avLst/>
          </a:prstGeom>
        </p:spPr>
      </p:pic>
    </p:spTree>
    <p:custDataLst>
      <p:tags r:id="rId22"/>
    </p:custData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253032" y="181420"/>
            <a:ext cx="11800912" cy="718185"/>
          </a:xfrm>
          <a:prstGeom prst="rect">
            <a:avLst/>
          </a:prstGeom>
          <a:noFill/>
        </p:spPr>
        <p:txBody>
          <a:bodyPr wrap="square" lIns="127000" tIns="127000" rIns="127000" bIns="127000" rtlCol="0" anchor="t">
            <a:spAutoFit/>
          </a:bodyPr>
          <a:lstStyle/>
          <a:p>
            <a:pPr marL="0" indent="0">
              <a:lnSpc>
                <a:spcPct val="113000"/>
              </a:lnSpc>
              <a:spcBef>
                <a:spcPts val="375"/>
              </a:spcBef>
              <a:buNone/>
            </a:pPr>
            <a:r>
              <a:rPr lang="zh-CN" altLang="en-US" sz="2665" b="1" kern="0" spc="72" dirty="0">
                <a:solidFill>
                  <a:srgbClr val="00070F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0"/>
              </a:rPr>
              <a:t>适用范围</a:t>
            </a:r>
            <a:endParaRPr lang="zh-CN" altLang="en-US" sz="2665" b="1" kern="0" spc="72" dirty="0">
              <a:solidFill>
                <a:srgbClr val="00070F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pitchFamily="34" charset="-120"/>
            </a:endParaRPr>
          </a:p>
        </p:txBody>
      </p:sp>
      <p:sp>
        <p:nvSpPr>
          <p:cNvPr id="3" name="Shape 1"/>
          <p:cNvSpPr/>
          <p:nvPr/>
        </p:nvSpPr>
        <p:spPr>
          <a:xfrm>
            <a:off x="1522285" y="2300576"/>
            <a:ext cx="1122252" cy="1122252"/>
          </a:xfrm>
          <a:custGeom>
            <a:avLst/>
            <a:gdLst/>
            <a:ahLst/>
            <a:cxnLst/>
            <a:rect l="l" t="t" r="r" b="b"/>
            <a:pathLst>
              <a:path w="841689" h="841689">
                <a:moveTo>
                  <a:pt x="420845" y="0"/>
                </a:moveTo>
                <a:moveTo>
                  <a:pt x="420845" y="0"/>
                </a:moveTo>
                <a:cubicBezTo>
                  <a:pt x="653115" y="0"/>
                  <a:pt x="841689" y="188574"/>
                  <a:pt x="841689" y="420845"/>
                </a:cubicBezTo>
                <a:cubicBezTo>
                  <a:pt x="841689" y="653115"/>
                  <a:pt x="653115" y="841689"/>
                  <a:pt x="420845" y="841689"/>
                </a:cubicBezTo>
                <a:cubicBezTo>
                  <a:pt x="188574" y="841689"/>
                  <a:pt x="0" y="653115"/>
                  <a:pt x="0" y="420845"/>
                </a:cubicBezTo>
                <a:cubicBezTo>
                  <a:pt x="0" y="188574"/>
                  <a:pt x="188574" y="0"/>
                  <a:pt x="420845" y="0"/>
                </a:cubicBezTo>
                <a:close/>
              </a:path>
            </a:pathLst>
          </a:custGeom>
          <a:solidFill>
            <a:srgbClr val="506FFF">
              <a:alpha val="60000"/>
            </a:srgbClr>
          </a:solidFill>
        </p:spPr>
      </p:sp>
      <p:sp>
        <p:nvSpPr>
          <p:cNvPr id="4" name="Shape 2"/>
          <p:cNvSpPr/>
          <p:nvPr/>
        </p:nvSpPr>
        <p:spPr>
          <a:xfrm>
            <a:off x="564149" y="3151823"/>
            <a:ext cx="3038524" cy="2960452"/>
          </a:xfrm>
          <a:custGeom>
            <a:avLst/>
            <a:gdLst/>
            <a:ahLst/>
            <a:cxnLst/>
            <a:rect l="l" t="t" r="r" b="b"/>
            <a:pathLst>
              <a:path w="2278893" h="2220339">
                <a:moveTo>
                  <a:pt x="569723" y="0"/>
                </a:moveTo>
                <a:moveTo>
                  <a:pt x="569723" y="0"/>
                </a:moveTo>
                <a:cubicBezTo>
                  <a:pt x="255284" y="0"/>
                  <a:pt x="0" y="497450"/>
                  <a:pt x="0" y="1110170"/>
                </a:cubicBezTo>
                <a:cubicBezTo>
                  <a:pt x="0" y="1722889"/>
                  <a:pt x="255284" y="2220339"/>
                  <a:pt x="569723" y="2220339"/>
                </a:cubicBezTo>
                <a:lnTo>
                  <a:pt x="1709170" y="2220339"/>
                </a:lnTo>
                <a:cubicBezTo>
                  <a:pt x="2023609" y="2220339"/>
                  <a:pt x="2278893" y="1722889"/>
                  <a:pt x="2278893" y="1110170"/>
                </a:cubicBezTo>
                <a:cubicBezTo>
                  <a:pt x="2278893" y="497450"/>
                  <a:pt x="2023609" y="0"/>
                  <a:pt x="1709170" y="0"/>
                </a:cubicBezTo>
                <a:lnTo>
                  <a:pt x="569723" y="0"/>
                </a:lnTo>
                <a:close/>
              </a:path>
            </a:pathLst>
          </a:custGeom>
          <a:solidFill>
            <a:srgbClr val="506FFF">
              <a:alpha val="10196"/>
            </a:srgbClr>
          </a:solidFill>
          <a:ln w="9525">
            <a:solidFill>
              <a:srgbClr val="506FFF">
                <a:alpha val="70196"/>
              </a:srgbClr>
            </a:solidFill>
            <a:prstDash val="solid"/>
          </a:ln>
        </p:spPr>
      </p:sp>
      <p:sp>
        <p:nvSpPr>
          <p:cNvPr id="5" name="Shape 3"/>
          <p:cNvSpPr/>
          <p:nvPr/>
        </p:nvSpPr>
        <p:spPr>
          <a:xfrm>
            <a:off x="762271" y="3151823"/>
            <a:ext cx="2642283" cy="777507"/>
          </a:xfrm>
          <a:custGeom>
            <a:avLst/>
            <a:gdLst/>
            <a:ahLst/>
            <a:cxnLst/>
            <a:rect l="l" t="t" r="r" b="b"/>
            <a:pathLst>
              <a:path w="1981712" h="583130">
                <a:moveTo>
                  <a:pt x="291565" y="0"/>
                </a:moveTo>
                <a:moveTo>
                  <a:pt x="291565" y="0"/>
                </a:moveTo>
                <a:lnTo>
                  <a:pt x="1690147" y="0"/>
                </a:lnTo>
                <a:quadBezTo>
                  <a:pt x="1981712" y="0"/>
                  <a:pt x="1981712" y="291565"/>
                </a:quadBezTo>
                <a:lnTo>
                  <a:pt x="1981712" y="291565"/>
                </a:lnTo>
                <a:quadBezTo>
                  <a:pt x="1981712" y="583130"/>
                  <a:pt x="1690147" y="583130"/>
                </a:quadBezTo>
                <a:lnTo>
                  <a:pt x="291565" y="583130"/>
                </a:lnTo>
                <a:quadBezTo>
                  <a:pt x="0" y="583130"/>
                  <a:pt x="0" y="291565"/>
                </a:quadBezTo>
                <a:lnTo>
                  <a:pt x="0" y="291565"/>
                </a:lnTo>
                <a:quadBezTo>
                  <a:pt x="0" y="0"/>
                  <a:pt x="291565" y="0"/>
                </a:quadBezTo>
                <a:close/>
              </a:path>
            </a:pathLst>
          </a:custGeom>
          <a:solidFill>
            <a:srgbClr val="506FFF"/>
          </a:solidFill>
        </p:spPr>
      </p:sp>
      <p:sp>
        <p:nvSpPr>
          <p:cNvPr id="6" name="Text 4"/>
          <p:cNvSpPr/>
          <p:nvPr/>
        </p:nvSpPr>
        <p:spPr>
          <a:xfrm>
            <a:off x="1522285" y="2300576"/>
            <a:ext cx="1122252" cy="718185"/>
          </a:xfrm>
          <a:prstGeom prst="rect">
            <a:avLst/>
          </a:prstGeom>
          <a:noFill/>
        </p:spPr>
        <p:txBody>
          <a:bodyPr wrap="square" lIns="127000" tIns="127000" rIns="127000" bIns="127000" rtlCol="0" anchor="t">
            <a:spAutoFit/>
          </a:bodyPr>
          <a:lstStyle/>
          <a:p>
            <a:pPr marL="0" indent="0" algn="ctr">
              <a:lnSpc>
                <a:spcPct val="113000"/>
              </a:lnSpc>
              <a:spcBef>
                <a:spcPts val="375"/>
              </a:spcBef>
              <a:buNone/>
            </a:pPr>
            <a:r>
              <a:rPr lang="en-US" sz="2665" b="1" dirty="0">
                <a:solidFill>
                  <a:srgbClr val="FFFFFF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0"/>
              </a:rPr>
              <a:t>01</a:t>
            </a:r>
            <a:endParaRPr lang="en-US" sz="2665" b="1" dirty="0">
              <a:solidFill>
                <a:srgbClr val="FFFFFF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pitchFamily="34" charset="-120"/>
            </a:endParaRPr>
          </a:p>
        </p:txBody>
      </p:sp>
      <p:pic>
        <p:nvPicPr>
          <p:cNvPr id="7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4293" y="4057292"/>
            <a:ext cx="10895963" cy="2144725"/>
          </a:xfrm>
          <a:prstGeom prst="rect">
            <a:avLst/>
          </a:prstGeom>
        </p:spPr>
      </p:pic>
      <p:sp>
        <p:nvSpPr>
          <p:cNvPr id="8" name="Shape 5"/>
          <p:cNvSpPr/>
          <p:nvPr/>
        </p:nvSpPr>
        <p:spPr>
          <a:xfrm>
            <a:off x="5291033" y="1807100"/>
            <a:ext cx="1122252" cy="1122252"/>
          </a:xfrm>
          <a:custGeom>
            <a:avLst/>
            <a:gdLst/>
            <a:ahLst/>
            <a:cxnLst/>
            <a:rect l="l" t="t" r="r" b="b"/>
            <a:pathLst>
              <a:path w="841689" h="841689">
                <a:moveTo>
                  <a:pt x="420845" y="0"/>
                </a:moveTo>
                <a:moveTo>
                  <a:pt x="420845" y="0"/>
                </a:moveTo>
                <a:cubicBezTo>
                  <a:pt x="653115" y="0"/>
                  <a:pt x="841689" y="188574"/>
                  <a:pt x="841689" y="420845"/>
                </a:cubicBezTo>
                <a:cubicBezTo>
                  <a:pt x="841689" y="653115"/>
                  <a:pt x="653115" y="841689"/>
                  <a:pt x="420845" y="841689"/>
                </a:cubicBezTo>
                <a:cubicBezTo>
                  <a:pt x="188574" y="841689"/>
                  <a:pt x="0" y="653115"/>
                  <a:pt x="0" y="420845"/>
                </a:cubicBezTo>
                <a:cubicBezTo>
                  <a:pt x="0" y="188574"/>
                  <a:pt x="188574" y="0"/>
                  <a:pt x="420845" y="0"/>
                </a:cubicBezTo>
                <a:close/>
              </a:path>
            </a:pathLst>
          </a:custGeom>
          <a:solidFill>
            <a:srgbClr val="506FFF">
              <a:alpha val="60000"/>
            </a:srgbClr>
          </a:solidFill>
        </p:spPr>
      </p:sp>
      <p:sp>
        <p:nvSpPr>
          <p:cNvPr id="9" name="Shape 6"/>
          <p:cNvSpPr/>
          <p:nvPr/>
        </p:nvSpPr>
        <p:spPr>
          <a:xfrm>
            <a:off x="4332899" y="2658347"/>
            <a:ext cx="3038524" cy="2960452"/>
          </a:xfrm>
          <a:custGeom>
            <a:avLst/>
            <a:gdLst/>
            <a:ahLst/>
            <a:cxnLst/>
            <a:rect l="l" t="t" r="r" b="b"/>
            <a:pathLst>
              <a:path w="2278893" h="2220339">
                <a:moveTo>
                  <a:pt x="569723" y="0"/>
                </a:moveTo>
                <a:moveTo>
                  <a:pt x="569723" y="0"/>
                </a:moveTo>
                <a:cubicBezTo>
                  <a:pt x="255284" y="0"/>
                  <a:pt x="0" y="497450"/>
                  <a:pt x="0" y="1110170"/>
                </a:cubicBezTo>
                <a:cubicBezTo>
                  <a:pt x="0" y="1722889"/>
                  <a:pt x="255284" y="2220339"/>
                  <a:pt x="569723" y="2220339"/>
                </a:cubicBezTo>
                <a:lnTo>
                  <a:pt x="1709170" y="2220339"/>
                </a:lnTo>
                <a:cubicBezTo>
                  <a:pt x="2023609" y="2220339"/>
                  <a:pt x="2278893" y="1722889"/>
                  <a:pt x="2278893" y="1110170"/>
                </a:cubicBezTo>
                <a:cubicBezTo>
                  <a:pt x="2278893" y="497450"/>
                  <a:pt x="2023609" y="0"/>
                  <a:pt x="1709170" y="0"/>
                </a:cubicBezTo>
                <a:lnTo>
                  <a:pt x="569723" y="0"/>
                </a:lnTo>
                <a:close/>
              </a:path>
            </a:pathLst>
          </a:custGeom>
          <a:solidFill>
            <a:srgbClr val="506FFF">
              <a:alpha val="10196"/>
            </a:srgbClr>
          </a:solidFill>
          <a:ln w="9525">
            <a:solidFill>
              <a:srgbClr val="506FFF">
                <a:alpha val="70196"/>
              </a:srgbClr>
            </a:solidFill>
            <a:prstDash val="solid"/>
          </a:ln>
        </p:spPr>
      </p:sp>
      <p:sp>
        <p:nvSpPr>
          <p:cNvPr id="10" name="Shape 7"/>
          <p:cNvSpPr/>
          <p:nvPr/>
        </p:nvSpPr>
        <p:spPr>
          <a:xfrm>
            <a:off x="4531019" y="2658347"/>
            <a:ext cx="2642283" cy="777507"/>
          </a:xfrm>
          <a:custGeom>
            <a:avLst/>
            <a:gdLst/>
            <a:ahLst/>
            <a:cxnLst/>
            <a:rect l="l" t="t" r="r" b="b"/>
            <a:pathLst>
              <a:path w="1981712" h="583130">
                <a:moveTo>
                  <a:pt x="291565" y="0"/>
                </a:moveTo>
                <a:moveTo>
                  <a:pt x="291565" y="0"/>
                </a:moveTo>
                <a:lnTo>
                  <a:pt x="1690147" y="0"/>
                </a:lnTo>
                <a:quadBezTo>
                  <a:pt x="1981712" y="0"/>
                  <a:pt x="1981712" y="291565"/>
                </a:quadBezTo>
                <a:lnTo>
                  <a:pt x="1981712" y="291565"/>
                </a:lnTo>
                <a:quadBezTo>
                  <a:pt x="1981712" y="583130"/>
                  <a:pt x="1690147" y="583130"/>
                </a:quadBezTo>
                <a:lnTo>
                  <a:pt x="291565" y="583130"/>
                </a:lnTo>
                <a:quadBezTo>
                  <a:pt x="0" y="583130"/>
                  <a:pt x="0" y="291565"/>
                </a:quadBezTo>
                <a:lnTo>
                  <a:pt x="0" y="291565"/>
                </a:lnTo>
                <a:quadBezTo>
                  <a:pt x="0" y="0"/>
                  <a:pt x="291565" y="0"/>
                </a:quadBezTo>
                <a:close/>
              </a:path>
            </a:pathLst>
          </a:custGeom>
          <a:solidFill>
            <a:srgbClr val="506FFF"/>
          </a:solidFill>
        </p:spPr>
      </p:sp>
      <p:sp>
        <p:nvSpPr>
          <p:cNvPr id="11" name="Text 8"/>
          <p:cNvSpPr/>
          <p:nvPr/>
        </p:nvSpPr>
        <p:spPr>
          <a:xfrm>
            <a:off x="5291033" y="1807100"/>
            <a:ext cx="1122252" cy="718185"/>
          </a:xfrm>
          <a:prstGeom prst="rect">
            <a:avLst/>
          </a:prstGeom>
          <a:noFill/>
        </p:spPr>
        <p:txBody>
          <a:bodyPr wrap="square" lIns="127000" tIns="127000" rIns="127000" bIns="127000" rtlCol="0" anchor="t">
            <a:spAutoFit/>
          </a:bodyPr>
          <a:lstStyle/>
          <a:p>
            <a:pPr marL="0" indent="0" algn="ctr">
              <a:lnSpc>
                <a:spcPct val="113000"/>
              </a:lnSpc>
              <a:spcBef>
                <a:spcPts val="375"/>
              </a:spcBef>
              <a:buNone/>
            </a:pPr>
            <a:r>
              <a:rPr lang="en-US" sz="2665" b="1" dirty="0">
                <a:solidFill>
                  <a:srgbClr val="FFFFFF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0"/>
              </a:rPr>
              <a:t>02</a:t>
            </a:r>
            <a:endParaRPr lang="en-US" sz="2665" b="1" dirty="0">
              <a:solidFill>
                <a:srgbClr val="FFFFFF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pitchFamily="34" charset="-120"/>
            </a:endParaRPr>
          </a:p>
        </p:txBody>
      </p:sp>
      <p:sp>
        <p:nvSpPr>
          <p:cNvPr id="12" name="Shape 9"/>
          <p:cNvSpPr/>
          <p:nvPr/>
        </p:nvSpPr>
        <p:spPr>
          <a:xfrm>
            <a:off x="8919813" y="1245973"/>
            <a:ext cx="1122252" cy="1122252"/>
          </a:xfrm>
          <a:custGeom>
            <a:avLst/>
            <a:gdLst/>
            <a:ahLst/>
            <a:cxnLst/>
            <a:rect l="l" t="t" r="r" b="b"/>
            <a:pathLst>
              <a:path w="841689" h="841689">
                <a:moveTo>
                  <a:pt x="420845" y="0"/>
                </a:moveTo>
                <a:moveTo>
                  <a:pt x="420845" y="0"/>
                </a:moveTo>
                <a:cubicBezTo>
                  <a:pt x="653115" y="0"/>
                  <a:pt x="841689" y="188574"/>
                  <a:pt x="841689" y="420845"/>
                </a:cubicBezTo>
                <a:cubicBezTo>
                  <a:pt x="841689" y="653115"/>
                  <a:pt x="653115" y="841689"/>
                  <a:pt x="420845" y="841689"/>
                </a:cubicBezTo>
                <a:cubicBezTo>
                  <a:pt x="188574" y="841689"/>
                  <a:pt x="0" y="653115"/>
                  <a:pt x="0" y="420845"/>
                </a:cubicBezTo>
                <a:cubicBezTo>
                  <a:pt x="0" y="188574"/>
                  <a:pt x="188574" y="0"/>
                  <a:pt x="420845" y="0"/>
                </a:cubicBezTo>
                <a:close/>
              </a:path>
            </a:pathLst>
          </a:custGeom>
          <a:solidFill>
            <a:srgbClr val="506FFF">
              <a:alpha val="60000"/>
            </a:srgbClr>
          </a:solidFill>
        </p:spPr>
      </p:sp>
      <p:sp>
        <p:nvSpPr>
          <p:cNvPr id="13" name="Shape 10"/>
          <p:cNvSpPr/>
          <p:nvPr/>
        </p:nvSpPr>
        <p:spPr>
          <a:xfrm>
            <a:off x="7961677" y="2097220"/>
            <a:ext cx="3038524" cy="2960452"/>
          </a:xfrm>
          <a:custGeom>
            <a:avLst/>
            <a:gdLst/>
            <a:ahLst/>
            <a:cxnLst/>
            <a:rect l="l" t="t" r="r" b="b"/>
            <a:pathLst>
              <a:path w="2278893" h="2220339">
                <a:moveTo>
                  <a:pt x="569723" y="0"/>
                </a:moveTo>
                <a:moveTo>
                  <a:pt x="569723" y="0"/>
                </a:moveTo>
                <a:cubicBezTo>
                  <a:pt x="255284" y="0"/>
                  <a:pt x="0" y="497450"/>
                  <a:pt x="0" y="1110170"/>
                </a:cubicBezTo>
                <a:cubicBezTo>
                  <a:pt x="0" y="1722889"/>
                  <a:pt x="255284" y="2220339"/>
                  <a:pt x="569723" y="2220339"/>
                </a:cubicBezTo>
                <a:lnTo>
                  <a:pt x="1709170" y="2220339"/>
                </a:lnTo>
                <a:cubicBezTo>
                  <a:pt x="2023609" y="2220339"/>
                  <a:pt x="2278893" y="1722889"/>
                  <a:pt x="2278893" y="1110170"/>
                </a:cubicBezTo>
                <a:cubicBezTo>
                  <a:pt x="2278893" y="497450"/>
                  <a:pt x="2023609" y="0"/>
                  <a:pt x="1709170" y="0"/>
                </a:cubicBezTo>
                <a:lnTo>
                  <a:pt x="569723" y="0"/>
                </a:lnTo>
                <a:close/>
              </a:path>
            </a:pathLst>
          </a:custGeom>
          <a:solidFill>
            <a:srgbClr val="506FFF">
              <a:alpha val="10196"/>
            </a:srgbClr>
          </a:solidFill>
          <a:ln w="9525">
            <a:solidFill>
              <a:srgbClr val="506FFF">
                <a:alpha val="70196"/>
              </a:srgbClr>
            </a:solidFill>
            <a:prstDash val="solid"/>
          </a:ln>
        </p:spPr>
      </p:sp>
      <p:sp>
        <p:nvSpPr>
          <p:cNvPr id="14" name="Shape 11"/>
          <p:cNvSpPr/>
          <p:nvPr/>
        </p:nvSpPr>
        <p:spPr>
          <a:xfrm>
            <a:off x="8159799" y="2097220"/>
            <a:ext cx="2642283" cy="777507"/>
          </a:xfrm>
          <a:custGeom>
            <a:avLst/>
            <a:gdLst/>
            <a:ahLst/>
            <a:cxnLst/>
            <a:rect l="l" t="t" r="r" b="b"/>
            <a:pathLst>
              <a:path w="1981712" h="583130">
                <a:moveTo>
                  <a:pt x="291565" y="0"/>
                </a:moveTo>
                <a:moveTo>
                  <a:pt x="291565" y="0"/>
                </a:moveTo>
                <a:lnTo>
                  <a:pt x="1690147" y="0"/>
                </a:lnTo>
                <a:quadBezTo>
                  <a:pt x="1981712" y="0"/>
                  <a:pt x="1981712" y="291565"/>
                </a:quadBezTo>
                <a:lnTo>
                  <a:pt x="1981712" y="291565"/>
                </a:lnTo>
                <a:quadBezTo>
                  <a:pt x="1981712" y="583130"/>
                  <a:pt x="1690147" y="583130"/>
                </a:quadBezTo>
                <a:lnTo>
                  <a:pt x="291565" y="583130"/>
                </a:lnTo>
                <a:quadBezTo>
                  <a:pt x="0" y="583130"/>
                  <a:pt x="0" y="291565"/>
                </a:quadBezTo>
                <a:lnTo>
                  <a:pt x="0" y="291565"/>
                </a:lnTo>
                <a:quadBezTo>
                  <a:pt x="0" y="0"/>
                  <a:pt x="291565" y="0"/>
                </a:quadBezTo>
                <a:close/>
              </a:path>
            </a:pathLst>
          </a:custGeom>
          <a:solidFill>
            <a:srgbClr val="506FFF"/>
          </a:solidFill>
        </p:spPr>
      </p:sp>
      <p:sp>
        <p:nvSpPr>
          <p:cNvPr id="15" name="Text 12"/>
          <p:cNvSpPr/>
          <p:nvPr/>
        </p:nvSpPr>
        <p:spPr>
          <a:xfrm>
            <a:off x="8919813" y="1245973"/>
            <a:ext cx="1122252" cy="718185"/>
          </a:xfrm>
          <a:prstGeom prst="rect">
            <a:avLst/>
          </a:prstGeom>
          <a:noFill/>
        </p:spPr>
        <p:txBody>
          <a:bodyPr wrap="square" lIns="127000" tIns="127000" rIns="127000" bIns="127000" rtlCol="0" anchor="t">
            <a:spAutoFit/>
          </a:bodyPr>
          <a:lstStyle/>
          <a:p>
            <a:pPr marL="0" indent="0" algn="ctr">
              <a:lnSpc>
                <a:spcPct val="113000"/>
              </a:lnSpc>
              <a:spcBef>
                <a:spcPts val="375"/>
              </a:spcBef>
              <a:buNone/>
            </a:pPr>
            <a:r>
              <a:rPr lang="en-US" sz="2665" b="1" dirty="0">
                <a:solidFill>
                  <a:srgbClr val="FFFFFF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0"/>
              </a:rPr>
              <a:t>03</a:t>
            </a:r>
            <a:endParaRPr lang="en-US" sz="2665" b="1" dirty="0">
              <a:solidFill>
                <a:srgbClr val="FFFFFF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pitchFamily="34" charset="-120"/>
            </a:endParaRPr>
          </a:p>
        </p:txBody>
      </p:sp>
      <p:sp>
        <p:nvSpPr>
          <p:cNvPr id="16" name="Text 13"/>
          <p:cNvSpPr/>
          <p:nvPr/>
        </p:nvSpPr>
        <p:spPr>
          <a:xfrm>
            <a:off x="762271" y="3296736"/>
            <a:ext cx="2642283" cy="499872"/>
          </a:xfrm>
          <a:prstGeom prst="rect">
            <a:avLst/>
          </a:prstGeom>
          <a:noFill/>
        </p:spPr>
        <p:txBody>
          <a:bodyPr wrap="square" lIns="127000" tIns="127000" rIns="127000" bIns="127000" rtlCol="0" anchor="ctr"/>
          <a:lstStyle/>
          <a:p>
            <a:pPr marL="0" indent="0" algn="ctr">
              <a:lnSpc>
                <a:spcPct val="100000"/>
              </a:lnSpc>
              <a:spcBef>
                <a:spcPts val="375"/>
              </a:spcBef>
              <a:buNone/>
            </a:pPr>
            <a:r>
              <a:rPr lang="en-US" sz="2665" b="1" dirty="0">
                <a:solidFill>
                  <a:srgbClr val="FFFFFF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0"/>
              </a:rPr>
              <a:t>不适用企业</a:t>
            </a:r>
            <a:endParaRPr lang="en-US" sz="2665" b="1" dirty="0">
              <a:solidFill>
                <a:srgbClr val="FFFFFF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pitchFamily="34" charset="-120"/>
            </a:endParaRPr>
          </a:p>
        </p:txBody>
      </p:sp>
      <p:sp>
        <p:nvSpPr>
          <p:cNvPr id="17" name="Text 14"/>
          <p:cNvSpPr/>
          <p:nvPr/>
        </p:nvSpPr>
        <p:spPr>
          <a:xfrm>
            <a:off x="563880" y="3967480"/>
            <a:ext cx="2968413" cy="2100580"/>
          </a:xfrm>
          <a:prstGeom prst="rect">
            <a:avLst/>
          </a:prstGeom>
          <a:noFill/>
        </p:spPr>
        <p:txBody>
          <a:bodyPr wrap="square" lIns="127000" tIns="127000" rIns="127000" bIns="127000" rtlCol="0" anchor="t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375"/>
              </a:spcBef>
              <a:buNone/>
            </a:pPr>
            <a:r>
              <a:rPr lang="en-US" sz="2400" dirty="0">
                <a:solidFill>
                  <a:srgbClr val="00070F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0"/>
              </a:rPr>
              <a:t>业务量少或科目交叉频繁的企业不适用汇总凭证，建议采用通用记账凭证以提高效率。</a:t>
            </a:r>
            <a:endParaRPr lang="en-US" sz="2400" dirty="0">
              <a:solidFill>
                <a:srgbClr val="00070F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pitchFamily="34" charset="-120"/>
            </a:endParaRPr>
          </a:p>
        </p:txBody>
      </p:sp>
      <p:sp>
        <p:nvSpPr>
          <p:cNvPr id="18" name="Text 15"/>
          <p:cNvSpPr/>
          <p:nvPr/>
        </p:nvSpPr>
        <p:spPr>
          <a:xfrm>
            <a:off x="4531019" y="2803260"/>
            <a:ext cx="2642283" cy="499872"/>
          </a:xfrm>
          <a:prstGeom prst="rect">
            <a:avLst/>
          </a:prstGeom>
          <a:noFill/>
        </p:spPr>
        <p:txBody>
          <a:bodyPr wrap="square" lIns="127000" tIns="127000" rIns="127000" bIns="127000" rtlCol="0" anchor="ctr"/>
          <a:lstStyle/>
          <a:p>
            <a:pPr marL="0" indent="0" algn="ctr">
              <a:lnSpc>
                <a:spcPct val="100000"/>
              </a:lnSpc>
              <a:spcBef>
                <a:spcPts val="375"/>
              </a:spcBef>
              <a:buNone/>
            </a:pPr>
            <a:r>
              <a:rPr lang="en-US" sz="2665" b="1" dirty="0">
                <a:solidFill>
                  <a:srgbClr val="FFFFFF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0"/>
              </a:rPr>
              <a:t>适用范围</a:t>
            </a:r>
            <a:endParaRPr lang="en-US" sz="2665" b="1" dirty="0">
              <a:solidFill>
                <a:srgbClr val="FFFFFF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pitchFamily="34" charset="-120"/>
            </a:endParaRPr>
          </a:p>
        </p:txBody>
      </p:sp>
      <p:sp>
        <p:nvSpPr>
          <p:cNvPr id="19" name="Text 16"/>
          <p:cNvSpPr/>
          <p:nvPr/>
        </p:nvSpPr>
        <p:spPr>
          <a:xfrm>
            <a:off x="4331123" y="3473873"/>
            <a:ext cx="3003973" cy="2100580"/>
          </a:xfrm>
          <a:prstGeom prst="rect">
            <a:avLst/>
          </a:prstGeom>
          <a:noFill/>
        </p:spPr>
        <p:txBody>
          <a:bodyPr wrap="square" lIns="127000" tIns="127000" rIns="127000" bIns="127000" rtlCol="0" anchor="t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375"/>
              </a:spcBef>
              <a:buNone/>
            </a:pPr>
            <a:r>
              <a:rPr lang="en-US" sz="2400" dirty="0">
                <a:solidFill>
                  <a:srgbClr val="00070F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0"/>
              </a:rPr>
              <a:t>汇总凭证适用于经济业务量大、科目分工细的企业，如制造业和贸易公司，便于简化总账登记。</a:t>
            </a:r>
            <a:endParaRPr lang="en-US" sz="2400" dirty="0">
              <a:solidFill>
                <a:srgbClr val="00070F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pitchFamily="34" charset="-120"/>
            </a:endParaRPr>
          </a:p>
        </p:txBody>
      </p:sp>
      <p:sp>
        <p:nvSpPr>
          <p:cNvPr id="20" name="Text 17"/>
          <p:cNvSpPr/>
          <p:nvPr/>
        </p:nvSpPr>
        <p:spPr>
          <a:xfrm>
            <a:off x="8159799" y="2242133"/>
            <a:ext cx="2642283" cy="499872"/>
          </a:xfrm>
          <a:prstGeom prst="rect">
            <a:avLst/>
          </a:prstGeom>
          <a:noFill/>
        </p:spPr>
        <p:txBody>
          <a:bodyPr wrap="square" lIns="127000" tIns="127000" rIns="127000" bIns="127000" rtlCol="0" anchor="ctr"/>
          <a:lstStyle/>
          <a:p>
            <a:pPr marL="0" indent="0" algn="ctr">
              <a:lnSpc>
                <a:spcPct val="100000"/>
              </a:lnSpc>
              <a:spcBef>
                <a:spcPts val="375"/>
              </a:spcBef>
              <a:buNone/>
            </a:pPr>
            <a:r>
              <a:rPr lang="en-US" sz="2665" b="1" dirty="0">
                <a:solidFill>
                  <a:srgbClr val="FFFFFF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0"/>
              </a:rPr>
              <a:t>时效控制</a:t>
            </a:r>
            <a:endParaRPr lang="en-US" sz="2665" b="1" dirty="0">
              <a:solidFill>
                <a:srgbClr val="FFFFFF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pitchFamily="34" charset="-120"/>
            </a:endParaRPr>
          </a:p>
        </p:txBody>
      </p:sp>
      <p:sp>
        <p:nvSpPr>
          <p:cNvPr id="21" name="Text 18"/>
          <p:cNvSpPr/>
          <p:nvPr/>
        </p:nvSpPr>
        <p:spPr>
          <a:xfrm>
            <a:off x="7999307" y="3296920"/>
            <a:ext cx="2967567" cy="1361440"/>
          </a:xfrm>
          <a:prstGeom prst="rect">
            <a:avLst/>
          </a:prstGeom>
          <a:noFill/>
        </p:spPr>
        <p:txBody>
          <a:bodyPr wrap="square" lIns="127000" tIns="127000" rIns="127000" bIns="127000" rtlCol="0" anchor="t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375"/>
              </a:spcBef>
              <a:buNone/>
            </a:pPr>
            <a:r>
              <a:rPr lang="en-US" sz="2400" dirty="0">
                <a:solidFill>
                  <a:srgbClr val="00070F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0"/>
              </a:rPr>
              <a:t>每月10日前需完成上月汇总，确保报表时效性。</a:t>
            </a:r>
            <a:endParaRPr lang="en-US" sz="2400" dirty="0">
              <a:solidFill>
                <a:srgbClr val="00070F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pitchFamily="34" charset="-12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 descr="7b0a2020202022776f7264617274223a2022220a7d0a"/>
          <p:cNvSpPr txBox="1"/>
          <p:nvPr/>
        </p:nvSpPr>
        <p:spPr>
          <a:xfrm>
            <a:off x="4027170" y="2719705"/>
            <a:ext cx="5281295" cy="1029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100" b="1">
                <a:ln w="5472">
                  <a:solidFill>
                    <a:schemeClr val="bg1"/>
                  </a:solidFill>
                </a:ln>
                <a:solidFill>
                  <a:srgbClr val="4090FF"/>
                </a:solidFill>
                <a:effectLst>
                  <a:outerShdw sx="103000" sy="103000" algn="ctr" rotWithShape="0">
                    <a:srgbClr val="4090FF">
                      <a:alpha val="100000"/>
                    </a:srgbClr>
                  </a:outerShdw>
                </a:effectLst>
                <a:latin typeface="汉仪雅酷黑简" panose="00020600040101010101" charset="-122"/>
                <a:ea typeface="汉仪雅酷黑简" panose="00020600040101010101" charset="-122"/>
              </a:rPr>
              <a:t>感谢您的观看</a:t>
            </a:r>
            <a:endParaRPr lang="zh-CN" altLang="en-US" sz="6100" b="1">
              <a:ln w="5472">
                <a:solidFill>
                  <a:schemeClr val="bg1"/>
                </a:solidFill>
              </a:ln>
              <a:solidFill>
                <a:srgbClr val="4090FF"/>
              </a:solidFill>
              <a:effectLst>
                <a:outerShdw sx="103000" sy="103000" algn="ctr" rotWithShape="0">
                  <a:srgbClr val="4090FF">
                    <a:alpha val="100000"/>
                  </a:srgbClr>
                </a:outerShdw>
              </a:effectLst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/>
          <p:nvPr>
            <p:ph type="ctrTitle" idx="1"/>
            <p:custDataLst>
              <p:tags r:id="rId1"/>
            </p:custDataLst>
          </p:nvPr>
        </p:nvSpPr>
        <p:spPr>
          <a:xfrm>
            <a:off x="4799965" y="2997200"/>
            <a:ext cx="5927090" cy="836295"/>
          </a:xfrm>
        </p:spPr>
        <p:txBody>
          <a:bodyPr>
            <a:normAutofit/>
            <a:scene3d>
              <a:camera prst="orthographicFront"/>
              <a:lightRig rig="threePt" dir="t"/>
            </a:scene3d>
          </a:bodyPr>
          <a:p>
            <a:r>
              <a:rPr lang="zh-CN" altLang="en-US" sz="3600">
                <a:solidFill>
                  <a:srgbClr val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</a:rPr>
              <a:t>汇总收款凭证</a:t>
            </a:r>
            <a:endParaRPr lang="zh-CN" altLang="en-US" sz="3600">
              <a:solidFill>
                <a:srgbClr val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2"/>
            </p:custDataLst>
          </p:nvPr>
        </p:nvSpPr>
        <p:spPr>
          <a:xfrm>
            <a:off x="1980565" y="2300605"/>
            <a:ext cx="2368550" cy="2230120"/>
          </a:xfrm>
          <a:prstGeom prst="rect">
            <a:avLst/>
          </a:prstGeom>
          <a:noFill/>
        </p:spPr>
        <p:txBody>
          <a:bodyPr wrap="square" rtlCol="0" anchor="ctr" anchorCtr="1"/>
          <a:p>
            <a:pPr algn="r"/>
            <a:r>
              <a:rPr lang="en-US" altLang="zh-CN" sz="40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  <a:cs typeface="汉仪粗简黑简" panose="00020600040101010101" charset="-122"/>
              </a:rPr>
              <a:t>01</a:t>
            </a:r>
            <a:endParaRPr lang="en-US" altLang="zh-CN" sz="40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  <a:cs typeface="汉仪粗简黑简" panose="00020600040101010101" charset="-122"/>
            </a:endParaRPr>
          </a:p>
        </p:txBody>
      </p:sp>
      <p:cxnSp>
        <p:nvCxnSpPr>
          <p:cNvPr id="20" name="直接连接符 19"/>
          <p:cNvCxnSpPr/>
          <p:nvPr>
            <p:custDataLst>
              <p:tags r:id="rId3"/>
            </p:custDataLst>
          </p:nvPr>
        </p:nvCxnSpPr>
        <p:spPr>
          <a:xfrm>
            <a:off x="4511459" y="3065528"/>
            <a:ext cx="0" cy="81886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Content Placeholder 1"/>
          <p:cNvSpPr>
            <a:spLocks noGrp="1"/>
          </p:cNvSpPr>
          <p:nvPr>
            <p:ph idx="4294967295"/>
          </p:nvPr>
        </p:nvSpPr>
        <p:spPr>
          <a:xfrm>
            <a:off x="1353185" y="1430655"/>
            <a:ext cx="9758680" cy="4312920"/>
          </a:xfrm>
        </p:spPr>
        <p:txBody>
          <a:bodyPr/>
          <a:lstStyle/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一、汇总收款凭证的含义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sz="2665" kern="1200" dirty="0">
                <a:solidFill>
                  <a:srgbClr val="00070F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0"/>
                <a:sym typeface="+mn-ea"/>
              </a:rPr>
              <a:t>根据</a:t>
            </a:r>
            <a:r>
              <a:rPr lang="en-US" sz="2665" u="sng" kern="1200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0"/>
                <a:sym typeface="+mn-ea"/>
              </a:rPr>
              <a:t>库存现金</a:t>
            </a:r>
            <a:r>
              <a:rPr lang="en-US" sz="2665" u="sng" kern="1200" dirty="0">
                <a:solidFill>
                  <a:srgbClr val="00070F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0"/>
                <a:sym typeface="+mn-ea"/>
              </a:rPr>
              <a:t>和</a:t>
            </a:r>
            <a:r>
              <a:rPr lang="en-US" sz="2665" u="sng" kern="1200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0"/>
                <a:sym typeface="+mn-ea"/>
              </a:rPr>
              <a:t>银行存款</a:t>
            </a:r>
            <a:r>
              <a:rPr lang="en-US" sz="2665" u="sng" kern="1200" dirty="0">
                <a:solidFill>
                  <a:srgbClr val="00070F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0"/>
                <a:sym typeface="+mn-ea"/>
              </a:rPr>
              <a:t>收款业务</a:t>
            </a:r>
            <a:r>
              <a:rPr lang="en-US" sz="2665" kern="1200" dirty="0">
                <a:solidFill>
                  <a:srgbClr val="00070F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0"/>
                <a:sym typeface="+mn-ea"/>
              </a:rPr>
              <a:t>，定期按借方科目分类汇总的记账凭证，清晰反映资金流入来源，提高总账登记效率</a:t>
            </a:r>
            <a:r>
              <a:rPr lang="zh-CN" altLang="en-US" sz="2665" kern="1200" dirty="0">
                <a:solidFill>
                  <a:srgbClr val="00070F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0"/>
                <a:sym typeface="+mn-ea"/>
              </a:rPr>
              <a:t>。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sp>
        <p:nvSpPr>
          <p:cNvPr id="140291" name="Title 2"/>
          <p:cNvSpPr>
            <a:spLocks noGrp="1"/>
          </p:cNvSpPr>
          <p:nvPr>
            <p:ph type="title" idx="4294967295"/>
          </p:nvPr>
        </p:nvSpPr>
        <p:spPr>
          <a:xfrm>
            <a:off x="1807845" y="367348"/>
            <a:ext cx="8229600" cy="725487"/>
          </a:xfrm>
        </p:spPr>
        <p:txBody>
          <a:bodyPr/>
          <a:lstStyle/>
          <a:p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任务五</a:t>
            </a:r>
            <a:r>
              <a:rPr lang="en-US" altLang="zh-CN" sz="3200" dirty="0">
                <a:latin typeface="方正粗黑宋简体" panose="02000000000000000000" charset="-122"/>
                <a:ea typeface="方正大黑体_GBK" panose="02010600010101010101" charset="-122"/>
              </a:rPr>
              <a:t> </a:t>
            </a:r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汇总记账凭证填制训练</a:t>
            </a:r>
            <a:b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</a:br>
            <a:endParaRPr lang="zh-CN" altLang="en-US" sz="32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uiExpand="1" build="p"/>
      <p:bldP spid="140290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Content Placeholder 1"/>
          <p:cNvSpPr>
            <a:spLocks noGrp="1"/>
          </p:cNvSpPr>
          <p:nvPr>
            <p:ph idx="4294967295"/>
          </p:nvPr>
        </p:nvSpPr>
        <p:spPr>
          <a:xfrm>
            <a:off x="1188085" y="1430655"/>
            <a:ext cx="10202545" cy="4312920"/>
          </a:xfrm>
        </p:spPr>
        <p:txBody>
          <a:bodyPr/>
          <a:lstStyle/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二、汇总收款凭证的填写方法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固定借方科目：固定借方科目为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库存现金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或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银行存款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。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归类贷方科目：按借方科目（如库存现金或银行存款）的对应科目进行归类汇总。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sp>
        <p:nvSpPr>
          <p:cNvPr id="140291" name="Title 2"/>
          <p:cNvSpPr>
            <a:spLocks noGrp="1"/>
          </p:cNvSpPr>
          <p:nvPr>
            <p:ph type="title" idx="4294967295"/>
          </p:nvPr>
        </p:nvSpPr>
        <p:spPr>
          <a:xfrm>
            <a:off x="1807845" y="367348"/>
            <a:ext cx="8229600" cy="725487"/>
          </a:xfrm>
        </p:spPr>
        <p:txBody>
          <a:bodyPr/>
          <a:lstStyle/>
          <a:p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任务五</a:t>
            </a:r>
            <a:r>
              <a:rPr lang="en-US" altLang="zh-CN" sz="3200" dirty="0">
                <a:latin typeface="方正粗黑宋简体" panose="02000000000000000000" charset="-122"/>
                <a:ea typeface="方正大黑体_GBK" panose="02010600010101010101" charset="-122"/>
              </a:rPr>
              <a:t> </a:t>
            </a:r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汇总记账凭证填制训练</a:t>
            </a:r>
            <a:b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</a:br>
            <a:endParaRPr lang="zh-CN" altLang="en-US" sz="32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uiExpand="1" build="p"/>
      <p:bldP spid="140290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Content Placeholder 1"/>
          <p:cNvSpPr>
            <a:spLocks noGrp="1"/>
          </p:cNvSpPr>
          <p:nvPr>
            <p:ph idx="4294967295"/>
          </p:nvPr>
        </p:nvSpPr>
        <p:spPr>
          <a:xfrm>
            <a:off x="1219200" y="996950"/>
            <a:ext cx="4977130" cy="2773680"/>
          </a:xfrm>
        </p:spPr>
        <p:txBody>
          <a:bodyPr/>
          <a:lstStyle/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二、汇总收款凭证的填写方法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例如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:8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月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1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日：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借：银行存款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   100</a:t>
            </a:r>
            <a:endParaRPr lang="en-US" altLang="zh-CN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    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贷：应收账款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    100</a:t>
            </a:r>
            <a:endParaRPr lang="en-US" altLang="zh-CN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sp>
        <p:nvSpPr>
          <p:cNvPr id="140291" name="Title 2"/>
          <p:cNvSpPr>
            <a:spLocks noGrp="1"/>
          </p:cNvSpPr>
          <p:nvPr>
            <p:ph type="title" idx="4294967295"/>
          </p:nvPr>
        </p:nvSpPr>
        <p:spPr>
          <a:xfrm>
            <a:off x="1807845" y="367348"/>
            <a:ext cx="8229600" cy="725487"/>
          </a:xfrm>
        </p:spPr>
        <p:txBody>
          <a:bodyPr/>
          <a:lstStyle/>
          <a:p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任务五</a:t>
            </a:r>
            <a:r>
              <a:rPr lang="en-US" altLang="zh-CN" sz="3200" dirty="0">
                <a:latin typeface="方正粗黑宋简体" panose="02000000000000000000" charset="-122"/>
                <a:ea typeface="方正大黑体_GBK" panose="02010600010101010101" charset="-122"/>
              </a:rPr>
              <a:t> </a:t>
            </a:r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汇总记账凭证填制训练</a:t>
            </a:r>
            <a:b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</a:br>
            <a:endParaRPr lang="zh-CN" altLang="en-US" sz="32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096000" y="1642745"/>
            <a:ext cx="6096000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defTabSz="914400" eaLnBrk="0" fontAlgn="base" hangingPunct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8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月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5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日：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algn="l" defTabSz="914400" eaLnBrk="0" fontAlgn="base" hangingPunct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借：银行存款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 200</a:t>
            </a:r>
            <a:endParaRPr lang="en-US" altLang="zh-CN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algn="l" defTabSz="914400" eaLnBrk="0" fontAlgn="base" hangingPunct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  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贷：应收账款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200</a:t>
            </a:r>
            <a:endParaRPr lang="en-US" altLang="zh-CN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9200" y="4034790"/>
            <a:ext cx="4784090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defTabSz="914400" eaLnBrk="0" fontAlgn="base" hangingPunct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8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月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10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日：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algn="l" defTabSz="914400" eaLnBrk="0" fontAlgn="base" hangingPunct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借：银行存款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  300</a:t>
            </a:r>
            <a:endParaRPr lang="en-US" altLang="zh-CN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algn="l" defTabSz="914400" eaLnBrk="0" fontAlgn="base" hangingPunct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  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贷：主营业务收入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300</a:t>
            </a:r>
            <a:endParaRPr lang="en-US" altLang="zh-CN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77560" y="3672840"/>
            <a:ext cx="4855845" cy="2676525"/>
          </a:xfrm>
          <a:prstGeom prst="rect">
            <a:avLst/>
          </a:prstGeom>
          <a:ln w="9525" cap="flat" cmpd="sng" algn="ctr">
            <a:solidFill>
              <a:schemeClr val="accent2"/>
            </a:solidFill>
            <a:prstDash val="dash"/>
          </a:ln>
        </p:spPr>
        <p:style>
          <a:lnRef idx="0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p>
            <a:pPr algn="l" defTabSz="914400" eaLnBrk="0" fontAlgn="base" hangingPunct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编制汇总收款凭证，汇总后：</a:t>
            </a:r>
            <a:endParaRPr lang="zh-CN" altLang="en-US" sz="2800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algn="l" defTabSz="914400" eaLnBrk="0" fontAlgn="base" hangingPunct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借：银行存款</a:t>
            </a:r>
            <a:r>
              <a:rPr lang="en-US" altLang="zh-CN" sz="2800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 600</a:t>
            </a:r>
            <a:endParaRPr lang="en-US" altLang="zh-CN" sz="2800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algn="l" defTabSz="914400" eaLnBrk="0" fontAlgn="base" hangingPunct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     </a:t>
            </a:r>
            <a:r>
              <a:rPr lang="zh-CN" altLang="en-US" sz="2800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贷：应收账款</a:t>
            </a:r>
            <a:r>
              <a:rPr lang="en-US" altLang="zh-CN" sz="2800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     300</a:t>
            </a:r>
            <a:endParaRPr lang="en-US" altLang="zh-CN" sz="2800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algn="l" defTabSz="914400" eaLnBrk="0" fontAlgn="base" hangingPunct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            </a:t>
            </a:r>
            <a:r>
              <a:rPr lang="zh-CN" altLang="en-US" sz="2800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主营业务收入</a:t>
            </a:r>
            <a:r>
              <a:rPr lang="en-US" altLang="zh-CN" sz="2800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300</a:t>
            </a:r>
            <a:endParaRPr lang="en-US" altLang="zh-CN" sz="2800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uiExpand="1" build="p"/>
      <p:bldP spid="140290" grpId="1" build="p"/>
      <p:bldP spid="2" grpId="0"/>
      <p:bldP spid="3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Content Placeholder 1"/>
          <p:cNvSpPr>
            <a:spLocks noGrp="1"/>
          </p:cNvSpPr>
          <p:nvPr>
            <p:ph idx="4294967295"/>
          </p:nvPr>
        </p:nvSpPr>
        <p:spPr>
          <a:xfrm>
            <a:off x="1188085" y="1430655"/>
            <a:ext cx="10202545" cy="4312920"/>
          </a:xfrm>
        </p:spPr>
        <p:txBody>
          <a:bodyPr/>
          <a:lstStyle/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三、汇总收款凭证的分录规则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分录应遵循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一借一贷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或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一借多贷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原则，严禁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多借一贷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或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多借多贷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，以防账目混淆。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注意：汇总与登账工作最迟须于次月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10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日前完成，以保障财务报表的及时性。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sp>
        <p:nvSpPr>
          <p:cNvPr id="140291" name="Title 2"/>
          <p:cNvSpPr>
            <a:spLocks noGrp="1"/>
          </p:cNvSpPr>
          <p:nvPr>
            <p:ph type="title" idx="4294967295"/>
          </p:nvPr>
        </p:nvSpPr>
        <p:spPr>
          <a:xfrm>
            <a:off x="1807845" y="367348"/>
            <a:ext cx="8229600" cy="725487"/>
          </a:xfrm>
        </p:spPr>
        <p:txBody>
          <a:bodyPr/>
          <a:lstStyle/>
          <a:p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任务五</a:t>
            </a:r>
            <a:r>
              <a:rPr lang="en-US" altLang="zh-CN" sz="3200" dirty="0">
                <a:latin typeface="方正粗黑宋简体" panose="02000000000000000000" charset="-122"/>
                <a:ea typeface="方正大黑体_GBK" panose="02010600010101010101" charset="-122"/>
              </a:rPr>
              <a:t> </a:t>
            </a:r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汇总记账凭证填制训练</a:t>
            </a:r>
            <a:b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</a:br>
            <a:endParaRPr lang="zh-CN" altLang="en-US" sz="32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uiExpand="1" build="p"/>
      <p:bldP spid="140290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Content Placeholder 1"/>
          <p:cNvSpPr>
            <a:spLocks noGrp="1"/>
          </p:cNvSpPr>
          <p:nvPr>
            <p:ph idx="4294967295"/>
          </p:nvPr>
        </p:nvSpPr>
        <p:spPr>
          <a:xfrm>
            <a:off x="1188085" y="1430655"/>
            <a:ext cx="10202545" cy="4312920"/>
          </a:xfrm>
        </p:spPr>
        <p:txBody>
          <a:bodyPr/>
          <a:lstStyle/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四、汇总收款凭证的登账规则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汇总收款凭证按一定期间进行汇总（如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10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天、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15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天或一个月），如一定期间是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10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天，在编制完一张汇总记账凭证（如</a:t>
            </a:r>
            <a:r>
              <a:rPr lang="en-US" altLang="zh-CN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1-10</a:t>
            </a:r>
            <a:r>
              <a:rPr lang="zh-CN" altLang="en-US" sz="2800" dirty="0"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日的汇总收款凭证）后，需要立即根据这张凭证登记相关科目汇总数过入总分类账。如一个月编制一张汇总收款凭证，则需要在月末将合计数一次登记总账。</a:t>
            </a: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endParaRPr lang="zh-CN" altLang="en-US" sz="2800" dirty="0"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sp>
        <p:nvSpPr>
          <p:cNvPr id="140291" name="Title 2"/>
          <p:cNvSpPr>
            <a:spLocks noGrp="1"/>
          </p:cNvSpPr>
          <p:nvPr>
            <p:ph type="title" idx="4294967295"/>
          </p:nvPr>
        </p:nvSpPr>
        <p:spPr>
          <a:xfrm>
            <a:off x="1807845" y="367348"/>
            <a:ext cx="8229600" cy="725487"/>
          </a:xfrm>
        </p:spPr>
        <p:txBody>
          <a:bodyPr/>
          <a:lstStyle/>
          <a:p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任务五</a:t>
            </a:r>
            <a:r>
              <a:rPr lang="en-US" altLang="zh-CN" sz="3200" dirty="0">
                <a:latin typeface="方正粗黑宋简体" panose="02000000000000000000" charset="-122"/>
                <a:ea typeface="方正大黑体_GBK" panose="02010600010101010101" charset="-122"/>
              </a:rPr>
              <a:t> </a:t>
            </a:r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汇总记账凭证填制训练</a:t>
            </a:r>
            <a:b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</a:br>
            <a:endParaRPr lang="zh-CN" altLang="en-US" sz="32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uiExpand="1" build="p"/>
      <p:bldP spid="140290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/>
          <p:nvPr>
            <p:ph type="ctrTitle" idx="1"/>
            <p:custDataLst>
              <p:tags r:id="rId1"/>
            </p:custDataLst>
          </p:nvPr>
        </p:nvSpPr>
        <p:spPr>
          <a:xfrm>
            <a:off x="4799965" y="2997200"/>
            <a:ext cx="5927090" cy="836295"/>
          </a:xfrm>
        </p:spPr>
        <p:txBody>
          <a:bodyPr>
            <a:normAutofit/>
            <a:scene3d>
              <a:camera prst="orthographicFront"/>
              <a:lightRig rig="threePt" dir="t"/>
            </a:scene3d>
          </a:bodyPr>
          <a:p>
            <a:r>
              <a:rPr lang="zh-CN" altLang="en-US" sz="3600">
                <a:solidFill>
                  <a:srgbClr val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</a:rPr>
              <a:t>汇总付款凭证</a:t>
            </a:r>
            <a:endParaRPr lang="zh-CN" altLang="en-US" sz="3600">
              <a:solidFill>
                <a:srgbClr val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2"/>
            </p:custDataLst>
          </p:nvPr>
        </p:nvSpPr>
        <p:spPr>
          <a:xfrm>
            <a:off x="1980565" y="2300605"/>
            <a:ext cx="2368550" cy="2230120"/>
          </a:xfrm>
          <a:prstGeom prst="rect">
            <a:avLst/>
          </a:prstGeom>
          <a:noFill/>
        </p:spPr>
        <p:txBody>
          <a:bodyPr wrap="square" rtlCol="0" anchor="ctr" anchorCtr="1"/>
          <a:p>
            <a:pPr algn="r"/>
            <a:r>
              <a:rPr lang="en-US" altLang="zh-CN" sz="40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  <a:cs typeface="汉仪粗简黑简" panose="00020600040101010101" charset="-122"/>
              </a:rPr>
              <a:t>02</a:t>
            </a:r>
            <a:endParaRPr lang="en-US" altLang="zh-CN" sz="40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  <a:cs typeface="汉仪粗简黑简" panose="00020600040101010101" charset="-122"/>
            </a:endParaRPr>
          </a:p>
        </p:txBody>
      </p:sp>
      <p:cxnSp>
        <p:nvCxnSpPr>
          <p:cNvPr id="20" name="直接连接符 19"/>
          <p:cNvCxnSpPr/>
          <p:nvPr>
            <p:custDataLst>
              <p:tags r:id="rId3"/>
            </p:custDataLst>
          </p:nvPr>
        </p:nvCxnSpPr>
        <p:spPr>
          <a:xfrm>
            <a:off x="4511459" y="3065528"/>
            <a:ext cx="0" cy="81886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5"/>
  <p:tag name="KSO_WM_UNIT_LAYERLEVEL" val="1"/>
  <p:tag name="KSO_WM_TAG_VERSION" val="1.0"/>
  <p:tag name="KSO_WM_BEAUTIFY_FLAG" val="#wm#"/>
  <p:tag name="KSO_WM_UNIT_TYPE" val="y"/>
  <p:tag name="KSO_WM_UNIT_INDEX" val="5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6"/>
  <p:tag name="KSO_WM_UNIT_LAYERLEVEL" val="1"/>
  <p:tag name="KSO_WM_TAG_VERSION" val="1.0"/>
  <p:tag name="KSO_WM_BEAUTIFY_FLAG" val="#wm#"/>
  <p:tag name="KSO_WM_UNIT_TYPE" val="y"/>
  <p:tag name="KSO_WM_UNIT_INDEX" val="6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6915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6915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06915"/>
  <p:tag name="KSO_WM_TEMPLATE_MASTER_THUMB_INDEX" val="12"/>
  <p:tag name="KSO_WM_TEMPLATE_THUMBS_INDEX" val="1、4、7、8、10、11、12、13、15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95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2*i*1"/>
  <p:tag name="KSO_WM_BEAUTIFY_FLAG" val="#wm#"/>
  <p:tag name="KSO_WM_TAG_VERSION" val="1.0"/>
  <p:tag name="KSO_WM_CHIP_GROUPID" val="618ddf349d7b144ec989f16d"/>
  <p:tag name="KSO_WM_CHIP_XID" val="618e0a8a5268663be886272f"/>
  <p:tag name="KSO_WM_UNIT_DEC_AREA_ID" val="cff9e974689741f99837ddeb0f1bc4ef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5e01884e4fe4ed6be163493da3e0ec6"/>
</p:tagLst>
</file>

<file path=ppt/tags/tag196.xml><?xml version="1.0" encoding="utf-8"?>
<p:tagLst xmlns:p="http://schemas.openxmlformats.org/presentationml/2006/main">
  <p:tag name="KSO_WM_UNIT_DEFAULT_FONT" val="96;115;2"/>
  <p:tag name="KSO_WM_UNIT_BLOCK" val="0"/>
  <p:tag name="KSO_WM_UNIT_DEC_AREA_ID" val="82349d52c26f4e668adc14352c969815"/>
  <p:tag name="KSO_WM_UNIT_ISCONTENTSTITLE" val="0"/>
  <p:tag name="KSO_WM_UNIT_ISNUMDGMTITLE" val="0"/>
  <p:tag name="KSO_WM_UNIT_PRESET_TEXT" val="工作总结汇报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1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VALUE" val="7"/>
  <p:tag name="KSO_WM_CHIP_GROUPID" val="6167d2a06603f1460a45585d"/>
  <p:tag name="KSO_WM_CHIP_XID" val="6167d2a06603f1460a45585a"/>
  <p:tag name="KSO_WM_CHIP_FILLAREA_FILL_RULE" val="{&quot;fill_align&quot;:&quot;lm&quot;,&quot;fill_mode&quot;:&quot;adaptive&quot;,&quot;sacle_strategy&quot;:&quot;smart&quot;}"/>
  <p:tag name="KSO_WM_ASSEMBLE_CHIP_INDEX" val="90e9af761bb14550bc92a7e5306b40a0"/>
  <p:tag name="KSO_WM_TEMPLATE_ASSEMBLE_XID" val="61974b81c75558f33bc3a755"/>
  <p:tag name="KSO_WM_TEMPLATE_ASSEMBLE_GROUPID" val="618ddf349d7b144ec989f16d"/>
</p:tagLst>
</file>

<file path=ppt/tags/tag197.xml><?xml version="1.0" encoding="utf-8"?>
<p:tagLst xmlns:p="http://schemas.openxmlformats.org/presentationml/2006/main">
  <p:tag name="KSO_WM_UNIT_DEFAULT_FONT" val="24;32;2"/>
  <p:tag name="KSO_WM_UNIT_BLOCK" val="0"/>
  <p:tag name="KSO_WM_UNIT_DEC_AREA_ID" val="86eadf05607c4199b7e8ad016304e549"/>
  <p:tag name="KSO_WM_UNIT_ISCONTENTSTITLE" val="0"/>
  <p:tag name="KSO_WM_UNIT_ISNUMDGMTITLE" val="0"/>
  <p:tag name="KSO_WM_UNIT_PRESET_TEXT" val="添加副标题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0976_1*b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CHIP_GROUPID" val="6167d2a06603f1460a45585d"/>
  <p:tag name="KSO_WM_CHIP_XID" val="6167d2a06603f1460a45585a"/>
  <p:tag name="KSO_WM_CHIP_FILLAREA_FILL_RULE" val="{&quot;fill_align&quot;:&quot;lm&quot;,&quot;fill_mode&quot;:&quot;adaptive&quot;,&quot;sacle_strategy&quot;:&quot;smart&quot;}"/>
  <p:tag name="KSO_WM_ASSEMBLE_CHIP_INDEX" val="90e9af761bb14550bc92a7e5306b40a0"/>
  <p:tag name="KSO_WM_UNIT_TEXT_FILL_FORE_SCHEMECOLOR_INDEX_BRIGHTNESS" val="0.15"/>
  <p:tag name="KSO_WM_UNIT_TEXT_FILL_FORE_SCHEMECOLOR_INDEX" val="13"/>
  <p:tag name="KSO_WM_UNIT_TEXT_FILL_TYPE" val="1"/>
  <p:tag name="KSO_WM_TEMPLATE_ASSEMBLE_XID" val="61974b81c75558f33bc3a755"/>
  <p:tag name="KSO_WM_TEMPLATE_ASSEMBLE_GROUPID" val="618ddf349d7b144ec989f16d"/>
</p:tagLst>
</file>

<file path=ppt/tags/tag198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199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8*i*1"/>
  <p:tag name="KSO_WM_BEAUTIFY_FLAG" val="#wm#"/>
  <p:tag name="KSO_WM_TAG_VERSION" val="1.0"/>
  <p:tag name="KSO_WM_CHIP_GROUPID" val="618ddf349d7b144ec989f16d"/>
  <p:tag name="KSO_WM_CHIP_XID" val="618e0a8a5268663be886272d"/>
  <p:tag name="KSO_WM_UNIT_DEC_AREA_ID" val="2850b00a92994cada9960f2f9453e23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c77583e52184d24be6be1e6c99f150d"/>
</p:tagLst>
</file>

<file path=ppt/tags/tag2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添加标题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1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DEFAULT_FONT" val="36;44;2"/>
  <p:tag name="KSO_WM_UNIT_BLOCK" val="0"/>
  <p:tag name="KSO_WM_UNIT_DEC_AREA_ID" val="ad58175166bc4f63b70744db7376c287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14"/>
  <p:tag name="KSO_WM_UNIT_TEXT_FILL_TYPE" val="1"/>
  <p:tag name="KSO_WM_TEMPLATE_ASSEMBLE_XID" val="61974b7dc75558f33bc3a6e7"/>
  <p:tag name="KSO_WM_TEMPLATE_ASSEMBLE_GROUPID" val="618ddf349d7b144ec989f16d"/>
</p:tagLst>
</file>

<file path=ppt/tags/tag201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202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203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4*i*1"/>
  <p:tag name="KSO_WM_BEAUTIFY_FLAG" val="#wm#"/>
  <p:tag name="KSO_WM_TAG_VERSION" val="1.0"/>
  <p:tag name="KSO_WM_CHIP_GROUPID" val="618ddf349d7b144ec989f16d"/>
  <p:tag name="KSO_WM_CHIP_XID" val="618e0a8a5268663be886272b"/>
  <p:tag name="KSO_WM_UNIT_DEC_AREA_ID" val="b416cad6b7b8407e99777828daa408b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7836373fa634112980723e294d2d5ad"/>
</p:tagLst>
</file>

<file path=ppt/tags/tag204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205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206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207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6*i*1"/>
  <p:tag name="KSO_WM_BEAUTIFY_FLAG" val="#wm#"/>
  <p:tag name="KSO_WM_TAG_VERSION" val="1.0"/>
  <p:tag name="KSO_WM_CHIP_GROUPID" val="618ddf349d7b144ec989f16d"/>
  <p:tag name="KSO_WM_CHIP_XID" val="618e0a8a5268663be886272c"/>
  <p:tag name="KSO_WM_UNIT_DEC_AREA_ID" val="210b30472de0459c851f294778e0f8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3658d4bc30046209e6ca1cfb2bb9bc7"/>
</p:tagLst>
</file>

<file path=ppt/tags/tag208.xml><?xml version="1.0" encoding="utf-8"?>
<p:tagLst xmlns:p="http://schemas.openxmlformats.org/presentationml/2006/main">
  <p:tag name="KSO_WM_UNIT_DEFAULT_FONT" val="96;115;2"/>
  <p:tag name="KSO_WM_UNIT_BLOCK" val="0"/>
  <p:tag name="KSO_WM_UNIT_DEC_AREA_ID" val="3ed7c36fd18e47a3a4329426efd546df"/>
  <p:tag name="KSO_WM_UNIT_ISCONTENTSTITLE" val="0"/>
  <p:tag name="KSO_WM_UNIT_ISNUMDGMTITLE" val="0"/>
  <p:tag name="KSO_WM_UNIT_PRESET_TEXT" val="THANKS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1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VALUE" val="7"/>
  <p:tag name="KSO_WM_CHIP_GROUPID" val="6167d2a06603f1460a45585d"/>
  <p:tag name="KSO_WM_CHIP_XID" val="6167d2a06603f1460a45585a"/>
  <p:tag name="KSO_WM_CHIP_FILLAREA_FILL_RULE" val="{&quot;fill_align&quot;:&quot;lm&quot;,&quot;fill_mode&quot;:&quot;adaptive&quot;,&quot;sacle_strategy&quot;:&quot;smart&quot;}"/>
  <p:tag name="KSO_WM_ASSEMBLE_CHIP_INDEX" val="5a39035896644801aabb055ec3d70f4c"/>
  <p:tag name="KSO_WM_TEMPLATE_ASSEMBLE_XID" val="61974b7d78bf544979703f82"/>
  <p:tag name="KSO_WM_TEMPLATE_ASSEMBLE_GROUPID" val="618ddf349d7b144ec989f16d"/>
</p:tagLst>
</file>

<file path=ppt/tags/tag209.xml><?xml version="1.0" encoding="utf-8"?>
<p:tagLst xmlns:p="http://schemas.openxmlformats.org/presentationml/2006/main">
  <p:tag name="KSO_WM_UNIT_DEFAULT_FONT" val="24;32;2"/>
  <p:tag name="KSO_WM_UNIT_BLOCK" val="0"/>
  <p:tag name="KSO_WM_UNIT_DEC_AREA_ID" val="d56b4ff2f35f4bfc992f38a31030da29"/>
  <p:tag name="KSO_WM_UNIT_ISCONTENTSTITLE" val="0"/>
  <p:tag name="KSO_WM_UNIT_ISNUMDGMTITLE" val="0"/>
  <p:tag name="KSO_WM_UNIT_PRESET_TEXT" val="添加副标题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0976_1*b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CHIP_GROUPID" val="6167d2a06603f1460a45585d"/>
  <p:tag name="KSO_WM_CHIP_XID" val="6167d2a06603f1460a45585a"/>
  <p:tag name="KSO_WM_CHIP_FILLAREA_FILL_RULE" val="{&quot;fill_align&quot;:&quot;lm&quot;,&quot;fill_mode&quot;:&quot;adaptive&quot;,&quot;sacle_strategy&quot;:&quot;smart&quot;}"/>
  <p:tag name="KSO_WM_ASSEMBLE_CHIP_INDEX" val="5a39035896644801aabb055ec3d70f4c"/>
  <p:tag name="KSO_WM_UNIT_TEXT_FILL_FORE_SCHEMECOLOR_INDEX_BRIGHTNESS" val="0.15"/>
  <p:tag name="KSO_WM_UNIT_TEXT_FILL_FORE_SCHEMECOLOR_INDEX" val="13"/>
  <p:tag name="KSO_WM_UNIT_TEXT_FILL_TYPE" val="1"/>
  <p:tag name="KSO_WM_TEMPLATE_ASSEMBLE_XID" val="61974b7d78bf544979703f82"/>
  <p:tag name="KSO_WM_TEMPLATE_ASSEMBLE_GROUPID" val="618ddf349d7b144ec989f16d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  <p:tag name="KSO_WM_SLIDE_BACKGROUND_TYPE" val="general"/>
</p:tagLst>
</file>

<file path=ppt/tags/tag211.xml><?xml version="1.0" encoding="utf-8"?>
<p:tagLst xmlns:p="http://schemas.openxmlformats.org/presentationml/2006/main">
  <p:tag name="KSO_WM_SLIDE_BACKGROUND_TYPE" val="general"/>
</p:tagLst>
</file>

<file path=ppt/tags/tag212.xml><?xml version="1.0" encoding="utf-8"?>
<p:tagLst xmlns:p="http://schemas.openxmlformats.org/presentationml/2006/main">
  <p:tag name="KSO_WM_SLIDE_BACKGROUND_TYPE" val="general"/>
</p:tagLst>
</file>

<file path=ppt/tags/tag213.xml><?xml version="1.0" encoding="utf-8"?>
<p:tagLst xmlns:p="http://schemas.openxmlformats.org/presentationml/2006/main">
  <p:tag name="KSO_WM_SLIDE_BACKGROUND_TYPE" val="general"/>
</p:tagLst>
</file>

<file path=ppt/tags/tag214.xml><?xml version="1.0" encoding="utf-8"?>
<p:tagLst xmlns:p="http://schemas.openxmlformats.org/presentationml/2006/main">
  <p:tag name="KSO_WM_SLIDE_BACKGROUND_TYPE" val="general"/>
</p:tagLst>
</file>

<file path=ppt/tags/tag215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76f8f10462254f6f8881797f3c492e2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cc8e6bbe1240f7b30dd5aa33163fb4"/>
  <p:tag name="KSO_WM_SLIDE_BACKGROUND_TYPE" val="frame"/>
</p:tagLst>
</file>

<file path=ppt/tags/tag21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0286"/>
  <p:tag name="KSO_WM_CHIP_GROUPID" val="612f6a61c37455bdf62a9584"/>
  <p:tag name="KSO_WM_CHIP_XID" val="612f6a61c37455bdf62a9586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17.xml><?xml version="1.0" encoding="utf-8"?>
<p:tagLst xmlns:p="http://schemas.openxmlformats.org/presentationml/2006/main">
  <p:tag name="KSO_WM_SLIDE_BACKGROUND_TYPE" val="frame"/>
</p:tagLst>
</file>

<file path=ppt/tags/tag218.xml><?xml version="1.0" encoding="utf-8"?>
<p:tagLst xmlns:p="http://schemas.openxmlformats.org/presentationml/2006/main">
  <p:tag name="KSO_WM_SLIDE_BACKGROUND_TYPE" val="frame"/>
</p:tagLst>
</file>

<file path=ppt/tags/tag219.xml><?xml version="1.0" encoding="utf-8"?>
<p:tagLst xmlns:p="http://schemas.openxmlformats.org/presentationml/2006/main">
  <p:tag name="KSO_WM_SLIDE_BACKGROUND_TYPE" val="frame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frame"/>
</p:tagLst>
</file>

<file path=ppt/tags/tag221.xml><?xml version="1.0" encoding="utf-8"?>
<p:tagLst xmlns:p="http://schemas.openxmlformats.org/presentationml/2006/main">
  <p:tag name="KSO_WM_SLIDE_BACKGROUND_TYPE" val="frame"/>
</p:tagLst>
</file>

<file path=ppt/tags/tag222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963cb5ec94ab498e9f9e8337d5e84f0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3c4a1e3b97447cf9b7152e6d5c5179c"/>
  <p:tag name="KSO_WM_SLIDE_BACKGROUND_TYPE" val="leftRight"/>
</p:tagLst>
</file>

<file path=ppt/tags/tag22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7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24.xml><?xml version="1.0" encoding="utf-8"?>
<p:tagLst xmlns:p="http://schemas.openxmlformats.org/presentationml/2006/main">
  <p:tag name="KSO_WM_SLIDE_BACKGROUND_TYPE" val="leftRight"/>
</p:tagLst>
</file>

<file path=ppt/tags/tag225.xml><?xml version="1.0" encoding="utf-8"?>
<p:tagLst xmlns:p="http://schemas.openxmlformats.org/presentationml/2006/main">
  <p:tag name="KSO_WM_SLIDE_BACKGROUND_TYPE" val="leftRight"/>
</p:tagLst>
</file>

<file path=ppt/tags/tag226.xml><?xml version="1.0" encoding="utf-8"?>
<p:tagLst xmlns:p="http://schemas.openxmlformats.org/presentationml/2006/main">
  <p:tag name="KSO_WM_SLIDE_BACKGROUND_TYPE" val="leftRight"/>
</p:tagLst>
</file>

<file path=ppt/tags/tag227.xml><?xml version="1.0" encoding="utf-8"?>
<p:tagLst xmlns:p="http://schemas.openxmlformats.org/presentationml/2006/main">
  <p:tag name="KSO_WM_SLIDE_BACKGROUND_TYPE" val="leftRight"/>
</p:tagLst>
</file>

<file path=ppt/tags/tag228.xml><?xml version="1.0" encoding="utf-8"?>
<p:tagLst xmlns:p="http://schemas.openxmlformats.org/presentationml/2006/main">
  <p:tag name="KSO_WM_SLIDE_BACKGROUND_TYPE" val="leftRight"/>
</p:tagLst>
</file>

<file path=ppt/tags/tag229.xml><?xml version="1.0" encoding="utf-8"?>
<p:tagLst xmlns:p="http://schemas.openxmlformats.org/presentationml/2006/main">
  <p:tag name="KSO_WM_SLIDE_BACKGROUND_TYPE" val="leftRight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007db961dfcd4242a4045471f991b0c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a83887a12814146b22bf3b8fd287c2c"/>
  <p:tag name="KSO_WM_SLIDE_BACKGROUND_TYPE" val="topBottom"/>
</p:tagLst>
</file>

<file path=ppt/tags/tag23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8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32.xml><?xml version="1.0" encoding="utf-8"?>
<p:tagLst xmlns:p="http://schemas.openxmlformats.org/presentationml/2006/main">
  <p:tag name="KSO_WM_SLIDE_BACKGROUND_TYPE" val="topBottom"/>
</p:tagLst>
</file>

<file path=ppt/tags/tag233.xml><?xml version="1.0" encoding="utf-8"?>
<p:tagLst xmlns:p="http://schemas.openxmlformats.org/presentationml/2006/main">
  <p:tag name="KSO_WM_SLIDE_BACKGROUND_TYPE" val="topBottom"/>
</p:tagLst>
</file>

<file path=ppt/tags/tag234.xml><?xml version="1.0" encoding="utf-8"?>
<p:tagLst xmlns:p="http://schemas.openxmlformats.org/presentationml/2006/main">
  <p:tag name="KSO_WM_SLIDE_BACKGROUND_TYPE" val="topBottom"/>
</p:tagLst>
</file>

<file path=ppt/tags/tag235.xml><?xml version="1.0" encoding="utf-8"?>
<p:tagLst xmlns:p="http://schemas.openxmlformats.org/presentationml/2006/main">
  <p:tag name="KSO_WM_SLIDE_BACKGROUND_TYPE" val="topBottom"/>
</p:tagLst>
</file>

<file path=ppt/tags/tag236.xml><?xml version="1.0" encoding="utf-8"?>
<p:tagLst xmlns:p="http://schemas.openxmlformats.org/presentationml/2006/main">
  <p:tag name="KSO_WM_SLIDE_BACKGROUND_TYPE" val="topBottom"/>
</p:tagLst>
</file>

<file path=ppt/tags/tag237.xml><?xml version="1.0" encoding="utf-8"?>
<p:tagLst xmlns:p="http://schemas.openxmlformats.org/presentationml/2006/main">
  <p:tag name="KSO_WM_SLIDE_BACKGROUND_TYPE" val="topBottom"/>
</p:tagLst>
</file>

<file path=ppt/tags/tag238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7368434fbe67438f89a9e78cc1ca588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2e1df574bc34b5fb51e432ce3c4373b"/>
  <p:tag name="KSO_WM_SLIDE_BACKGROUND_TYPE" val="bottomTop"/>
</p:tagLst>
</file>

<file path=ppt/tags/tag23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9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bottomTop"/>
</p:tagLst>
</file>

<file path=ppt/tags/tag241.xml><?xml version="1.0" encoding="utf-8"?>
<p:tagLst xmlns:p="http://schemas.openxmlformats.org/presentationml/2006/main">
  <p:tag name="KSO_WM_SLIDE_BACKGROUND_TYPE" val="bottomTop"/>
</p:tagLst>
</file>

<file path=ppt/tags/tag242.xml><?xml version="1.0" encoding="utf-8"?>
<p:tagLst xmlns:p="http://schemas.openxmlformats.org/presentationml/2006/main">
  <p:tag name="KSO_WM_SLIDE_BACKGROUND_TYPE" val="bottomTop"/>
</p:tagLst>
</file>

<file path=ppt/tags/tag243.xml><?xml version="1.0" encoding="utf-8"?>
<p:tagLst xmlns:p="http://schemas.openxmlformats.org/presentationml/2006/main">
  <p:tag name="KSO_WM_SLIDE_BACKGROUND_TYPE" val="bottomTop"/>
</p:tagLst>
</file>

<file path=ppt/tags/tag244.xml><?xml version="1.0" encoding="utf-8"?>
<p:tagLst xmlns:p="http://schemas.openxmlformats.org/presentationml/2006/main">
  <p:tag name="KSO_WM_SLIDE_BACKGROUND_TYPE" val="bottomTop"/>
</p:tagLst>
</file>

<file path=ppt/tags/tag245.xml><?xml version="1.0" encoding="utf-8"?>
<p:tagLst xmlns:p="http://schemas.openxmlformats.org/presentationml/2006/main">
  <p:tag name="KSO_WM_SLIDE_BACKGROUND_TYPE" val="bottomTop"/>
</p:tagLst>
</file>

<file path=ppt/tags/tag246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97ed20fbe6d643bd96b892ea0f4fa9b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1041d7cd2774f92a0f27d1e081f1964"/>
  <p:tag name="KSO_WM_SLIDE_BACKGROUND_TYPE" val="navigation"/>
</p:tagLst>
</file>

<file path=ppt/tags/tag24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a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48.xml><?xml version="1.0" encoding="utf-8"?>
<p:tagLst xmlns:p="http://schemas.openxmlformats.org/presentationml/2006/main">
  <p:tag name="KSO_WM_SLIDE_BACKGROUND_TYPE" val="navigation"/>
</p:tagLst>
</file>

<file path=ppt/tags/tag249.xml><?xml version="1.0" encoding="utf-8"?>
<p:tagLst xmlns:p="http://schemas.openxmlformats.org/presentationml/2006/main">
  <p:tag name="KSO_WM_SLIDE_BACKGROUND_TYPE" val="navigation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navigation"/>
</p:tagLst>
</file>

<file path=ppt/tags/tag251.xml><?xml version="1.0" encoding="utf-8"?>
<p:tagLst xmlns:p="http://schemas.openxmlformats.org/presentationml/2006/main">
  <p:tag name="KSO_WM_SLIDE_BACKGROUND_TYPE" val="navigation"/>
</p:tagLst>
</file>

<file path=ppt/tags/tag252.xml><?xml version="1.0" encoding="utf-8"?>
<p:tagLst xmlns:p="http://schemas.openxmlformats.org/presentationml/2006/main">
  <p:tag name="KSO_WM_SLIDE_BACKGROUND_TYPE" val="navigation"/>
</p:tagLst>
</file>

<file path=ppt/tags/tag253.xml><?xml version="1.0" encoding="utf-8"?>
<p:tagLst xmlns:p="http://schemas.openxmlformats.org/presentationml/2006/main">
  <p:tag name="KSO_WM_SLIDE_BACKGROUND_TYPE" val="navigation"/>
</p:tagLst>
</file>

<file path=ppt/tags/tag254.xml><?xml version="1.0" encoding="utf-8"?>
<p:tagLst xmlns:p="http://schemas.openxmlformats.org/presentationml/2006/main">
  <p:tag name="KSO_WM_SLIDE_BACKGROUND_TYPE" val="navigation"/>
</p:tagLst>
</file>

<file path=ppt/tags/tag255.xml><?xml version="1.0" encoding="utf-8"?>
<p:tagLst xmlns:p="http://schemas.openxmlformats.org/presentationml/2006/main">
  <p:tag name="KSO_WM_SLIDE_BACKGROUND_TYPE" val="navigation"/>
</p:tagLst>
</file>

<file path=ppt/tags/tag256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5204f60c3e7a4f8aa855587def23fc8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ae68a695aaa4a4d847d2f465c3d4f69"/>
  <p:tag name="KSO_WM_SLIDE_BACKGROUND_TYPE" val="belt"/>
</p:tagLst>
</file>

<file path=ppt/tags/tag25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b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58.xml><?xml version="1.0" encoding="utf-8"?>
<p:tagLst xmlns:p="http://schemas.openxmlformats.org/presentationml/2006/main">
  <p:tag name="KSO_WM_SLIDE_BACKGROUND_TYPE" val="belt"/>
</p:tagLst>
</file>

<file path=ppt/tags/tag259.xml><?xml version="1.0" encoding="utf-8"?>
<p:tagLst xmlns:p="http://schemas.openxmlformats.org/presentationml/2006/main">
  <p:tag name="KSO_WM_SLIDE_BACKGROUND_TYPE" val="belt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belt"/>
</p:tagLst>
</file>

<file path=ppt/tags/tag261.xml><?xml version="1.0" encoding="utf-8"?>
<p:tagLst xmlns:p="http://schemas.openxmlformats.org/presentationml/2006/main">
  <p:tag name="KSO_WM_SLIDE_BACKGROUND_TYPE" val="belt"/>
</p:tagLst>
</file>

<file path=ppt/tags/tag262.xml><?xml version="1.0" encoding="utf-8"?>
<p:tagLst xmlns:p="http://schemas.openxmlformats.org/presentationml/2006/main">
  <p:tag name="KSO_WM_SLIDE_BACKGROUND_TYPE" val="belt"/>
</p:tagLst>
</file>

<file path=ppt/tags/tag263.xml><?xml version="1.0" encoding="utf-8"?>
<p:tagLst xmlns:p="http://schemas.openxmlformats.org/presentationml/2006/main">
  <p:tag name="KSO_WM_TEMPLATE_CATEGORY" val="custom"/>
  <p:tag name="KSO_WM_TEMPLATE_INDEX" val="20220976"/>
</p:tagLst>
</file>

<file path=ppt/tags/tag264.xml><?xml version="1.0" encoding="utf-8"?>
<p:tagLst xmlns:p="http://schemas.openxmlformats.org/presentationml/2006/main">
  <p:tag name="KSO_WM_TEMPLATE_CATEGORY" val="custom"/>
  <p:tag name="KSO_WM_TEMPLATE_INDEX" val="20220976"/>
</p:tagLst>
</file>

<file path=ppt/tags/tag26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0976"/>
  <p:tag name="KSO_WM_CHIP_COLORING" val="3"/>
</p:tagLst>
</file>

<file path=ppt/tags/tag2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1"/>
  <p:tag name="KSO_WM_UNIT_ID" val="diagram20170323_2*l_i*1_1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50.3920405477256,&quot;left&quot;:101.8023622047244,&quot;top&quot;:116.84803149606299,&quot;width&quot;:795.8476377952755}"/>
</p:tagLst>
</file>

<file path=ppt/tags/tag2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3"/>
  <p:tag name="KSO_WM_UNIT_ID" val="diagram20170323_2*l_i*1_3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50.3920405477256,&quot;left&quot;:101.8023622047244,&quot;top&quot;:116.84803149606299,&quot;width&quot;:795.8476377952755}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6"/>
  <p:tag name="KSO_WM_UNIT_ID" val="diagram20170323_2*l_i*1_6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50.3920405477256,&quot;left&quot;:101.8023622047244,&quot;top&quot;:116.84803149606299,&quot;width&quot;:795.8476377952755}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7"/>
  <p:tag name="KSO_WM_UNIT_ID" val="diagram20170323_2*l_i*1_7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50.3920405477256,&quot;left&quot;:101.8023622047244,&quot;top&quot;:116.84803149606299,&quot;width&quot;:795.8476377952755}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5"/>
  <p:tag name="KSO_WM_UNIT_ID" val="diagram20170323_2*l_i*1_5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50.3920405477256,&quot;left&quot;:101.8023622047244,&quot;top&quot;:116.84803149606299,&quot;width&quot;:795.8476377952755}"/>
</p:tagLst>
</file>

<file path=ppt/tags/tag2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8"/>
  <p:tag name="KSO_WM_UNIT_ID" val="diagram20170323_2*l_i*1_8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50.3920405477256,&quot;left&quot;:101.8023622047244,&quot;top&quot;:116.84803149606299,&quot;width&quot;:795.8476377952755}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2"/>
  <p:tag name="KSO_WM_UNIT_ID" val="diagram20170323_2*l_i*1_2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50.3920405477256,&quot;left&quot;:101.8023622047244,&quot;top&quot;:116.84803149606299,&quot;width&quot;:795.8476377952755}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4"/>
  <p:tag name="KSO_WM_UNIT_ID" val="diagram20170323_2*l_i*1_4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50.3920405477256,&quot;left&quot;:101.8023622047244,&quot;top&quot;:116.84803149606299,&quot;width&quot;:795.8476377952755}"/>
</p:tagLst>
</file>

<file path=ppt/tags/tag274.xml><?xml version="1.0" encoding="utf-8"?>
<p:tagLst xmlns:p="http://schemas.openxmlformats.org/presentationml/2006/main">
  <p:tag name="KSO_WM_UNIT_VALUE" val="179*2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1"/>
  <p:tag name="KSO_WM_UNIT_ID" val="diagram20170323_2*l_x*1_1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50.3920405477256,&quot;left&quot;:101.8023622047244,&quot;top&quot;:116.84803149606299,&quot;width&quot;:795.8476377952755}"/>
</p:tagLst>
</file>

<file path=ppt/tags/tag275.xml><?xml version="1.0" encoding="utf-8"?>
<p:tagLst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170323_2*l_h_f*1_3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  <p:tag name="KSO_WM_DIAGRAM_VIRTUALLY_FRAME" val="{&quot;height&quot;:350.3920405477256,&quot;left&quot;:101.8023622047244,&quot;top&quot;:116.84803149606299,&quot;width&quot;:795.8476377952755}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20170323_2*l_h_i*1_3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350.3920405477256,&quot;left&quot;:101.8023622047244,&quot;top&quot;:116.84803149606299,&quot;width&quot;:795.8476377952755}"/>
</p:tagLst>
</file>

<file path=ppt/tags/tag277.xml><?xml version="1.0" encoding="utf-8"?>
<p:tagLst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170323_2*l_h_f*1_2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  <p:tag name="KSO_WM_DIAGRAM_VIRTUALLY_FRAME" val="{&quot;height&quot;:350.3920405477256,&quot;left&quot;:101.8023622047244,&quot;top&quot;:116.84803149606299,&quot;width&quot;:795.8476377952755}"/>
</p:tagLst>
</file>

<file path=ppt/tags/tag2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20170323_2*l_h_i*1_2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350.3920405477256,&quot;left&quot;:101.8023622047244,&quot;top&quot;:116.84803149606299,&quot;width&quot;:795.8476377952755}"/>
</p:tagLst>
</file>

<file path=ppt/tags/tag279.xml><?xml version="1.0" encoding="utf-8"?>
<p:tagLst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170323_2*l_h_f*1_1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  <p:tag name="KSO_WM_DIAGRAM_VIRTUALLY_FRAME" val="{&quot;height&quot;:350.3920405477256,&quot;left&quot;:101.8023622047244,&quot;top&quot;:116.84803149606299,&quot;width&quot;:795.8476377952755}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20170323_2*l_h_i*1_1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350.3920405477256,&quot;left&quot;:101.8023622047244,&quot;top&quot;:116.84803149606299,&quot;width&quot;:795.8476377952755}"/>
</p:tagLst>
</file>

<file path=ppt/tags/tag281.xml><?xml version="1.0" encoding="utf-8"?>
<p:tagLst xmlns:p="http://schemas.openxmlformats.org/presentationml/2006/main">
  <p:tag name="KSO_WM_UNIT_VALUE" val="182*11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2"/>
  <p:tag name="KSO_WM_UNIT_ID" val="diagram20170323_2*l_x*1_2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USESOURCEFORMAT_APPLY" val="1"/>
  <p:tag name="KSO_WM_DIAGRAM_VIRTUALLY_FRAME" val="{&quot;height&quot;:350.3920405477256,&quot;left&quot;:101.8023622047244,&quot;top&quot;:116.84803149606299,&quot;width&quot;:795.8476377952755}"/>
</p:tagLst>
</file>

<file path=ppt/tags/tag282.xml><?xml version="1.0" encoding="utf-8"?>
<p:tagLst xmlns:p="http://schemas.openxmlformats.org/presentationml/2006/main">
  <p:tag name="KSO_WM_UNIT_VALUE" val="148*15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3"/>
  <p:tag name="KSO_WM_UNIT_ID" val="diagram20170323_2*l_x*1_3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USESOURCEFORMAT_APPLY" val="1"/>
  <p:tag name="KSO_WM_DIAGRAM_VIRTUALLY_FRAME" val="{&quot;height&quot;:350.3920405477256,&quot;left&quot;:101.8023622047244,&quot;top&quot;:116.84803149606299,&quot;width&quot;:795.8476377952755}"/>
</p:tagLst>
</file>

<file path=ppt/tags/tag283.xml><?xml version="1.0" encoding="utf-8"?>
<p:tagLst xmlns:p="http://schemas.openxmlformats.org/presentationml/2006/main">
  <p:tag name="KSO_WM_SLIDE_ITEM_CNT" val="3"/>
</p:tagLst>
</file>

<file path=ppt/tags/tag284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添加标题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7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DEFAULT_FONT" val="36;44;2"/>
  <p:tag name="KSO_WM_UNIT_BLOCK" val="0"/>
  <p:tag name="KSO_WM_UNIT_DEC_AREA_ID" val="ad58175166bc4f63b70744db7376c287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14"/>
  <p:tag name="KSO_WM_UNIT_TEXT_FILL_TYPE" val="1"/>
</p:tagLst>
</file>

<file path=ppt/tags/tag285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20976_7*e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DEC_AREA_ID" val="74b9cdbc4d024d1abe191c54e1e59268"/>
  <p:tag name="KSO_WM_UNIT_DEFAULT_FONT" val="118;142;2"/>
  <p:tag name="KSO_WM_UNIT_PRESET_TEXT" val="01"/>
  <p:tag name="KSO_WM_UNIT_NOCLEAR" val="0"/>
  <p:tag name="KSO_WM_UNIT_VALUE" val="2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5"/>
  <p:tag name="KSO_WM_UNIT_TEXT_FILL_TYPE" val="1"/>
</p:tagLst>
</file>

<file path=ppt/tags/tag2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0976_7*i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SM_LIMIT_TYPE" val="4"/>
  <p:tag name="KSO_WM_UNIT_DEC_AREA_ID" val="35fe247a8f8b4ba9bce86f1ca7fdb11e"/>
  <p:tag name="KSO_WM_UNIT_DECORATE_INFO" val="{&quot;DecorateInfoH&quot;:{&quot;IsAbs&quot;:false},&quot;DecorateInfoW&quot;:{&quot;IsAbs&quot;:true},&quot;DecorateInfoX&quot;:{&quot;IsAbs&quot;:true,&quot;Pos&quot;:2},&quot;DecorateInfoY&quot;:{&quot;IsAbs&quot;:true,&quot;Pos&quot;:1},&quot;ReferentInfo&quot;:{&quot;Id&quot;:&quot;ad58175166bc4f63b70744db7376c287;cbebdb3316df4acebb25aebf772e514d&quot;,&quot;X&quot;:{&quot;Pos&quot;:0},&quot;Y&quot;:{&quot;Pos&quot;:1}},&quot;whChangeMode&quot;:0}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c45748d90fe4c90af8e23d583b1e882"/>
  <p:tag name="KSO_WM_UNIT_LINE_FORE_SCHEMECOLOR_INDEX_BRIGHTNESS" val="0"/>
  <p:tag name="KSO_WM_UNIT_LINE_FORE_SCHEMECOLOR_INDEX" val="5"/>
  <p:tag name="KSO_WM_UNIT_LINE_FILL_TYPE" val="2"/>
</p:tagLst>
</file>

<file path=ppt/tags/tag287.xml><?xml version="1.0" encoding="utf-8"?>
<p:tagLst xmlns:p="http://schemas.openxmlformats.org/presentationml/2006/main">
  <p:tag name="KSO_WM_BEAUTIFY_FLAG" val="#wm#"/>
  <p:tag name="KSO_WM_TEMPLATE_CATEGORY" val="custom"/>
  <p:tag name="KSO_WM_TEMPLATE_INDEX" val="20220976"/>
  <p:tag name="KSO_WM_SLIDE_ID" val="custom20220976_7"/>
  <p:tag name="KSO_WM_TEMPLATE_SUBCATEGORY" val="21"/>
  <p:tag name="KSO_WM_TEMPLATE_MASTER_TYPE" val="1"/>
  <p:tag name="KSO_WM_TEMPLATE_COLOR_TYPE" val="1"/>
  <p:tag name="KSO_WM_SLIDE_ITEM_CNT" val="0"/>
  <p:tag name="KSO_WM_SLIDE_INDEX" val="7"/>
  <p:tag name="KSO_WM_TAG_VERSION" val="1.0"/>
  <p:tag name="KSO_WM_SLIDE_LAYOUT" val="a_e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sectionTitle&quot;],&quot;useType&quot;:[&quot;ppt&quot;]}"/>
  <p:tag name="KSO_WM_CHIP_FILLPROP" val="[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]"/>
  <p:tag name="KSO_WM_CHIP_DECFILLPROP" val="[]"/>
  <p:tag name="KSO_WM_CHIP_XID" val="61309648c37455bdf62aa28e"/>
  <p:tag name="KSO_WM_CHIP_GROUPID" val="61309648c37455bdf62aa28d"/>
  <p:tag name="KSO_WM_SLIDE_LAYOUT_INFO" val="{&quot;id&quot;:&quot;2021-11-19T15:00:17&quot;,&quot;margin&quot;:{&quot;bottom&quot;:6.4267454147338867,&quot;left&quot;:5.5209722518920898,&quot;right&quot;:5.5209722518920898,&quot;top&quot;:6.4284734725952148},&quot;type&quot;:0}"/>
  <p:tag name="KSO_WM_SLIDE_BK_DARK_LIGHT" val="2"/>
  <p:tag name="KSO_WM_SLIDE_BACKGROUND_TYPE" val="general"/>
  <p:tag name="KSO_WM_SLIDE_SUPPORT_FEATURE_TYPE" val="0"/>
  <p:tag name="KSO_WM_SLIDE_TYPE" val="sectionTitle"/>
  <p:tag name="KSO_WM_CHIP_COLORING" val="3"/>
  <p:tag name="KSO_WM_SLIDE_SUBTYPE" val="pureTxt"/>
  <p:tag name="KSO_WM_TEMPLATE_ASSEMBLE_XID" val="61974b7dc75558f33bc3a6e7"/>
  <p:tag name="KSO_WM_TEMPLATE_ASSEMBLE_GROUPID" val="618ddf349d7b144ec989f16d"/>
</p:tagLst>
</file>

<file path=ppt/tags/tag288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添加标题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7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DEFAULT_FONT" val="36;44;2"/>
  <p:tag name="KSO_WM_UNIT_BLOCK" val="0"/>
  <p:tag name="KSO_WM_UNIT_DEC_AREA_ID" val="ad58175166bc4f63b70744db7376c287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14"/>
  <p:tag name="KSO_WM_UNIT_TEXT_FILL_TYPE" val="1"/>
</p:tagLst>
</file>

<file path=ppt/tags/tag289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20976_7*e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DEC_AREA_ID" val="74b9cdbc4d024d1abe191c54e1e59268"/>
  <p:tag name="KSO_WM_UNIT_DEFAULT_FONT" val="118;142;2"/>
  <p:tag name="KSO_WM_UNIT_PRESET_TEXT" val="01"/>
  <p:tag name="KSO_WM_UNIT_NOCLEAR" val="0"/>
  <p:tag name="KSO_WM_UNIT_VALUE" val="2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5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0976_7*i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SM_LIMIT_TYPE" val="4"/>
  <p:tag name="KSO_WM_UNIT_DEC_AREA_ID" val="35fe247a8f8b4ba9bce86f1ca7fdb11e"/>
  <p:tag name="KSO_WM_UNIT_DECORATE_INFO" val="{&quot;DecorateInfoH&quot;:{&quot;IsAbs&quot;:false},&quot;DecorateInfoW&quot;:{&quot;IsAbs&quot;:true},&quot;DecorateInfoX&quot;:{&quot;IsAbs&quot;:true,&quot;Pos&quot;:2},&quot;DecorateInfoY&quot;:{&quot;IsAbs&quot;:true,&quot;Pos&quot;:1},&quot;ReferentInfo&quot;:{&quot;Id&quot;:&quot;ad58175166bc4f63b70744db7376c287;cbebdb3316df4acebb25aebf772e514d&quot;,&quot;X&quot;:{&quot;Pos&quot;:0},&quot;Y&quot;:{&quot;Pos&quot;:1}},&quot;whChangeMode&quot;:0}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c45748d90fe4c90af8e23d583b1e882"/>
  <p:tag name="KSO_WM_UNIT_LINE_FORE_SCHEMECOLOR_INDEX_BRIGHTNESS" val="0"/>
  <p:tag name="KSO_WM_UNIT_LINE_FORE_SCHEMECOLOR_INDEX" val="5"/>
  <p:tag name="KSO_WM_UNIT_LINE_FILL_TYPE" val="2"/>
</p:tagLst>
</file>

<file path=ppt/tags/tag291.xml><?xml version="1.0" encoding="utf-8"?>
<p:tagLst xmlns:p="http://schemas.openxmlformats.org/presentationml/2006/main">
  <p:tag name="KSO_WM_BEAUTIFY_FLAG" val="#wm#"/>
  <p:tag name="KSO_WM_TEMPLATE_CATEGORY" val="custom"/>
  <p:tag name="KSO_WM_TEMPLATE_INDEX" val="20220976"/>
  <p:tag name="KSO_WM_SLIDE_ID" val="custom20220976_7"/>
  <p:tag name="KSO_WM_TEMPLATE_SUBCATEGORY" val="21"/>
  <p:tag name="KSO_WM_TEMPLATE_MASTER_TYPE" val="1"/>
  <p:tag name="KSO_WM_TEMPLATE_COLOR_TYPE" val="1"/>
  <p:tag name="KSO_WM_SLIDE_ITEM_CNT" val="0"/>
  <p:tag name="KSO_WM_SLIDE_INDEX" val="7"/>
  <p:tag name="KSO_WM_TAG_VERSION" val="1.0"/>
  <p:tag name="KSO_WM_SLIDE_LAYOUT" val="a_e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sectionTitle&quot;],&quot;useType&quot;:[&quot;ppt&quot;]}"/>
  <p:tag name="KSO_WM_CHIP_FILLPROP" val="[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]"/>
  <p:tag name="KSO_WM_CHIP_DECFILLPROP" val="[]"/>
  <p:tag name="KSO_WM_CHIP_XID" val="61309648c37455bdf62aa28e"/>
  <p:tag name="KSO_WM_CHIP_GROUPID" val="61309648c37455bdf62aa28d"/>
  <p:tag name="KSO_WM_SLIDE_LAYOUT_INFO" val="{&quot;id&quot;:&quot;2021-11-19T15:00:17&quot;,&quot;margin&quot;:{&quot;bottom&quot;:6.4267454147338867,&quot;left&quot;:5.5209722518920898,&quot;right&quot;:5.5209722518920898,&quot;top&quot;:6.4284734725952148},&quot;type&quot;:0}"/>
  <p:tag name="KSO_WM_SLIDE_BK_DARK_LIGHT" val="2"/>
  <p:tag name="KSO_WM_SLIDE_BACKGROUND_TYPE" val="general"/>
  <p:tag name="KSO_WM_SLIDE_SUPPORT_FEATURE_TYPE" val="0"/>
  <p:tag name="KSO_WM_SLIDE_TYPE" val="sectionTitle"/>
  <p:tag name="KSO_WM_CHIP_COLORING" val="3"/>
  <p:tag name="KSO_WM_SLIDE_SUBTYPE" val="pureTxt"/>
  <p:tag name="KSO_WM_TEMPLATE_ASSEMBLE_XID" val="61974b7dc75558f33bc3a6e7"/>
  <p:tag name="KSO_WM_TEMPLATE_ASSEMBLE_GROUPID" val="618ddf349d7b144ec989f16d"/>
</p:tagLst>
</file>

<file path=ppt/tags/tag292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添加标题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7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DEFAULT_FONT" val="36;44;2"/>
  <p:tag name="KSO_WM_UNIT_BLOCK" val="0"/>
  <p:tag name="KSO_WM_UNIT_DEC_AREA_ID" val="ad58175166bc4f63b70744db7376c287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14"/>
  <p:tag name="KSO_WM_UNIT_TEXT_FILL_TYPE" val="1"/>
</p:tagLst>
</file>

<file path=ppt/tags/tag293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20976_7*e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DEC_AREA_ID" val="74b9cdbc4d024d1abe191c54e1e59268"/>
  <p:tag name="KSO_WM_UNIT_DEFAULT_FONT" val="118;142;2"/>
  <p:tag name="KSO_WM_UNIT_PRESET_TEXT" val="01"/>
  <p:tag name="KSO_WM_UNIT_NOCLEAR" val="0"/>
  <p:tag name="KSO_WM_UNIT_VALUE" val="2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5"/>
  <p:tag name="KSO_WM_UNIT_TEXT_FILL_TYPE" val="1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0976_7*i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SM_LIMIT_TYPE" val="4"/>
  <p:tag name="KSO_WM_UNIT_DEC_AREA_ID" val="35fe247a8f8b4ba9bce86f1ca7fdb11e"/>
  <p:tag name="KSO_WM_UNIT_DECORATE_INFO" val="{&quot;DecorateInfoH&quot;:{&quot;IsAbs&quot;:false},&quot;DecorateInfoW&quot;:{&quot;IsAbs&quot;:true},&quot;DecorateInfoX&quot;:{&quot;IsAbs&quot;:true,&quot;Pos&quot;:2},&quot;DecorateInfoY&quot;:{&quot;IsAbs&quot;:true,&quot;Pos&quot;:1},&quot;ReferentInfo&quot;:{&quot;Id&quot;:&quot;ad58175166bc4f63b70744db7376c287;cbebdb3316df4acebb25aebf772e514d&quot;,&quot;X&quot;:{&quot;Pos&quot;:0},&quot;Y&quot;:{&quot;Pos&quot;:1}},&quot;whChangeMode&quot;:0}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c45748d90fe4c90af8e23d583b1e882"/>
  <p:tag name="KSO_WM_UNIT_LINE_FORE_SCHEMECOLOR_INDEX_BRIGHTNESS" val="0"/>
  <p:tag name="KSO_WM_UNIT_LINE_FORE_SCHEMECOLOR_INDEX" val="5"/>
  <p:tag name="KSO_WM_UNIT_LINE_FILL_TYPE" val="2"/>
</p:tagLst>
</file>

<file path=ppt/tags/tag295.xml><?xml version="1.0" encoding="utf-8"?>
<p:tagLst xmlns:p="http://schemas.openxmlformats.org/presentationml/2006/main">
  <p:tag name="KSO_WM_BEAUTIFY_FLAG" val="#wm#"/>
  <p:tag name="KSO_WM_TEMPLATE_CATEGORY" val="custom"/>
  <p:tag name="KSO_WM_TEMPLATE_INDEX" val="20220976"/>
  <p:tag name="KSO_WM_SLIDE_ID" val="custom20220976_7"/>
  <p:tag name="KSO_WM_TEMPLATE_SUBCATEGORY" val="21"/>
  <p:tag name="KSO_WM_TEMPLATE_MASTER_TYPE" val="1"/>
  <p:tag name="KSO_WM_TEMPLATE_COLOR_TYPE" val="1"/>
  <p:tag name="KSO_WM_SLIDE_ITEM_CNT" val="0"/>
  <p:tag name="KSO_WM_SLIDE_INDEX" val="7"/>
  <p:tag name="KSO_WM_TAG_VERSION" val="1.0"/>
  <p:tag name="KSO_WM_SLIDE_LAYOUT" val="a_e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sectionTitle&quot;],&quot;useType&quot;:[&quot;ppt&quot;]}"/>
  <p:tag name="KSO_WM_CHIP_FILLPROP" val="[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]"/>
  <p:tag name="KSO_WM_CHIP_DECFILLPROP" val="[]"/>
  <p:tag name="KSO_WM_CHIP_XID" val="61309648c37455bdf62aa28e"/>
  <p:tag name="KSO_WM_CHIP_GROUPID" val="61309648c37455bdf62aa28d"/>
  <p:tag name="KSO_WM_SLIDE_LAYOUT_INFO" val="{&quot;id&quot;:&quot;2021-11-19T15:00:17&quot;,&quot;margin&quot;:{&quot;bottom&quot;:6.4267454147338867,&quot;left&quot;:5.5209722518920898,&quot;right&quot;:5.5209722518920898,&quot;top&quot;:6.4284734725952148},&quot;type&quot;:0}"/>
  <p:tag name="KSO_WM_SLIDE_BK_DARK_LIGHT" val="2"/>
  <p:tag name="KSO_WM_SLIDE_BACKGROUND_TYPE" val="general"/>
  <p:tag name="KSO_WM_SLIDE_SUPPORT_FEATURE_TYPE" val="0"/>
  <p:tag name="KSO_WM_SLIDE_TYPE" val="sectionTitle"/>
  <p:tag name="KSO_WM_CHIP_COLORING" val="3"/>
  <p:tag name="KSO_WM_SLIDE_SUBTYPE" val="pureTxt"/>
  <p:tag name="KSO_WM_TEMPLATE_ASSEMBLE_XID" val="61974b7dc75558f33bc3a6e7"/>
  <p:tag name="KSO_WM_TEMPLATE_ASSEMBLE_GROUPID" val="618ddf349d7b144ec989f16d"/>
</p:tagLst>
</file>

<file path=ppt/tags/tag296.xml><?xml version="1.0" encoding="utf-8"?>
<p:tagLst xmlns:p="http://schemas.openxmlformats.org/presentationml/2006/main">
  <p:tag name="TABLE_ENDDRAG_ORIGIN_RECT" val="828*386"/>
  <p:tag name="TABLE_ENDDRAG_RECT" val="65*67*828*386"/>
</p:tagLst>
</file>

<file path=ppt/tags/tag3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标题"/>
  <p:tag name="KSO_WM_UNIT_ID" val="_3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1"/>
  <p:tag name="KSO_WM_UNIT_VALUE" val="5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7"/>
  <p:tag name="KSO_WM_UNIT_LAYERLEVEL" val="1"/>
  <p:tag name="KSO_WM_TAG_VERSION" val="1.0"/>
  <p:tag name="KSO_WM_BEAUTIFY_FLAG" val="#wm#"/>
  <p:tag name="KSO_WM_UNIT_TYPE" val="y"/>
  <p:tag name="KSO_WM_UNIT_INDEX" val="7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"/>
  <p:tag name="KSO_WM_UNIT_LAYERLEVEL" val="1"/>
  <p:tag name="KSO_WM_TAG_VERSION" val="1.0"/>
  <p:tag name="KSO_WM_BEAUTIFY_FLAG" val="#wm#"/>
  <p:tag name="KSO_WM_UNIT_TYPE" val="y"/>
  <p:tag name="KSO_WM_UNIT_INDEX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2"/>
  <p:tag name="KSO_WM_UNIT_LAYERLEVEL" val="1"/>
  <p:tag name="KSO_WM_TAG_VERSION" val="1.0"/>
  <p:tag name="KSO_WM_BEAUTIFY_FLAG" val="#wm#"/>
  <p:tag name="KSO_WM_UNIT_TYPE" val="y"/>
  <p:tag name="KSO_WM_UNIT_INDEX" val="2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BK_DARK_LIGHT" val="2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3"/>
  <p:tag name="KSO_WM_UNIT_LAYERLEVEL" val="1"/>
  <p:tag name="KSO_WM_TAG_VERSION" val="1.0"/>
  <p:tag name="KSO_WM_BEAUTIFY_FLAG" val="#wm#"/>
  <p:tag name="KSO_WM_UNIT_TYPE" val="y"/>
  <p:tag name="KSO_WM_UNIT_INDEX" val="3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4"/>
  <p:tag name="KSO_WM_UNIT_LAYERLEVEL" val="1"/>
  <p:tag name="KSO_WM_TAG_VERSION" val="1.0"/>
  <p:tag name="KSO_WM_BEAUTIFY_FLAG" val="#wm#"/>
  <p:tag name="KSO_WM_UNIT_TYPE" val="y"/>
  <p:tag name="KSO_WM_UNIT_INDEX" val="4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heme/theme1.xml><?xml version="1.0" encoding="utf-8"?>
<a:theme xmlns:a="http://schemas.openxmlformats.org/drawingml/2006/main" name="1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SM 预置配色-浅色">
      <a:dk1>
        <a:srgbClr val="000000"/>
      </a:dk1>
      <a:lt1>
        <a:srgbClr val="FFFFFF"/>
      </a:lt1>
      <a:dk2>
        <a:srgbClr val="F5F5F8"/>
      </a:dk2>
      <a:lt2>
        <a:srgbClr val="FFFFFF"/>
      </a:lt2>
      <a:accent1>
        <a:srgbClr val="577CCE"/>
      </a:accent1>
      <a:accent2>
        <a:srgbClr val="5999AF"/>
      </a:accent2>
      <a:accent3>
        <a:srgbClr val="5BA080"/>
      </a:accent3>
      <a:accent4>
        <a:srgbClr val="8BAA69"/>
      </a:accent4>
      <a:accent5>
        <a:srgbClr val="D6B250"/>
      </a:accent5>
      <a:accent6>
        <a:srgbClr val="E79647"/>
      </a:accent6>
      <a:hlink>
        <a:srgbClr val="0000FF"/>
      </a:hlink>
      <a:folHlink>
        <a:srgbClr val="FF00FF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Office 主题​​">
  <a:themeElements>
    <a:clrScheme name="Adjacency">
      <a:dk1>
        <a:srgbClr val="000000"/>
      </a:dk1>
      <a:lt1>
        <a:srgbClr val="FFFFFF"/>
      </a:lt1>
      <a:dk2>
        <a:srgbClr val="ECEEF3"/>
      </a:dk2>
      <a:lt2>
        <a:srgbClr val="FFFFFF"/>
      </a:lt2>
      <a:accent1>
        <a:srgbClr val="4674EB"/>
      </a:accent1>
      <a:accent2>
        <a:srgbClr val="8E66DB"/>
      </a:accent2>
      <a:accent3>
        <a:srgbClr val="B956C3"/>
      </a:accent3>
      <a:accent4>
        <a:srgbClr val="D647A6"/>
      </a:accent4>
      <a:accent5>
        <a:srgbClr val="E54086"/>
      </a:accent5>
      <a:accent6>
        <a:srgbClr val="EA4566"/>
      </a:accent6>
      <a:hlink>
        <a:srgbClr val="0563C1"/>
      </a:hlink>
      <a:folHlink>
        <a:srgbClr val="954F72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2091</Words>
  <Application>WPS 演示</Application>
  <PresentationFormat>宽屏</PresentationFormat>
  <Paragraphs>222</Paragraphs>
  <Slides>21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21</vt:i4>
      </vt:variant>
    </vt:vector>
  </HeadingPairs>
  <TitlesOfParts>
    <vt:vector size="46" baseType="lpstr">
      <vt:lpstr>Arial</vt:lpstr>
      <vt:lpstr>宋体</vt:lpstr>
      <vt:lpstr>Wingdings</vt:lpstr>
      <vt:lpstr>Times New Roman</vt:lpstr>
      <vt:lpstr>隶书</vt:lpstr>
      <vt:lpstr>微软雅黑</vt:lpstr>
      <vt:lpstr>MiSans</vt:lpstr>
      <vt:lpstr>方正大黑体</vt:lpstr>
      <vt:lpstr>Times New Roman</vt:lpstr>
      <vt:lpstr>方正大黑体_GBK</vt:lpstr>
      <vt:lpstr>方正粗黑宋简体</vt:lpstr>
      <vt:lpstr>微软雅黑</vt:lpstr>
      <vt:lpstr>黑体</vt:lpstr>
      <vt:lpstr>Arial Unicode MS</vt:lpstr>
      <vt:lpstr>Calibri</vt:lpstr>
      <vt:lpstr>Wingdings</vt:lpstr>
      <vt:lpstr>汉仪雅酷黑简</vt:lpstr>
      <vt:lpstr>汉仪粗简黑简</vt:lpstr>
      <vt:lpstr>汉仪粗黑 简</vt:lpstr>
      <vt:lpstr>1_Office 主题​​</vt:lpstr>
      <vt:lpstr>2_Office 主题​​</vt:lpstr>
      <vt:lpstr>3_Office 主题​​</vt:lpstr>
      <vt:lpstr>WPS</vt:lpstr>
      <vt:lpstr>4_Office 主题​​</vt:lpstr>
      <vt:lpstr>5_Office 主题​​</vt:lpstr>
      <vt:lpstr>PowerPoint 演示文稿</vt:lpstr>
      <vt:lpstr>本节内容框架   </vt:lpstr>
      <vt:lpstr>科目汇总表账务处理程序</vt:lpstr>
      <vt:lpstr>任务五 汇总记账凭证填制训练 </vt:lpstr>
      <vt:lpstr>任务五 汇总记账凭证填制训练 </vt:lpstr>
      <vt:lpstr>任务五 汇总记账凭证填制训练 </vt:lpstr>
      <vt:lpstr>任务五 汇总记账凭证填制训练 </vt:lpstr>
      <vt:lpstr>任务五 汇总记账凭证填制训练 </vt:lpstr>
      <vt:lpstr>汇总收款凭证</vt:lpstr>
      <vt:lpstr>任务五 汇总记账凭证填制训练 </vt:lpstr>
      <vt:lpstr>任务五 汇总记账凭证填制训练 </vt:lpstr>
      <vt:lpstr>任务五 汇总记账凭证填制训练 </vt:lpstr>
      <vt:lpstr>任务五 汇总记账凭证填制训练 </vt:lpstr>
      <vt:lpstr>任务五 汇总记账凭证填制训练 </vt:lpstr>
      <vt:lpstr>汇总付款凭证</vt:lpstr>
      <vt:lpstr>任务五 汇总记账凭证填制训练 </vt:lpstr>
      <vt:lpstr>任务五 汇总记账凭证填制训练 </vt:lpstr>
      <vt:lpstr>任务五 汇总记账凭证填制训练 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Alice</cp:lastModifiedBy>
  <cp:revision>161</cp:revision>
  <dcterms:created xsi:type="dcterms:W3CDTF">2019-06-19T02:08:00Z</dcterms:created>
  <dcterms:modified xsi:type="dcterms:W3CDTF">2025-07-24T09:28:55Z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723D6B740A514B7191935E0D3B97F599_13</vt:lpwstr>
  </property>
</Properties>
</file>